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6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9"/>
    <p:sldId id="257" r:id="rId8"/>
    <p:sldId id="258" r:id="rId7"/>
    <p:sldId id="259" r:id="rId6"/>
    <p:sldId id="260" r:id="rId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</p:sldIdLst>
  <p:sldSz cx="12192000" cy="6858000"/>
  <p:notesSz cx="6797675" cy="98742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82807" autoAdjust="0"/>
  </p:normalViewPr>
  <p:slideViewPr>
    <p:cSldViewPr snapToGrid="0" showGuides="1">
      <p:cViewPr varScale="1">
        <p:scale>
          <a:sx n="126" d="100"/>
          <a:sy n="126" d="100"/>
        </p:scale>
        <p:origin x="624" y="19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92" d="100"/>
          <a:sy n="92" d="100"/>
        </p:scale>
        <p:origin x="2778" y="1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5.xml"/><Relationship Id="rId6" Type="http://schemas.openxmlformats.org/officeDocument/2006/relationships/slide" Target="slides/slide4.xml"/><Relationship Id="rId7" Type="http://schemas.openxmlformats.org/officeDocument/2006/relationships/slide" Target="slides/slide3.xml"/><Relationship Id="rId8" Type="http://schemas.openxmlformats.org/officeDocument/2006/relationships/slide" Target="slides/slide2.xml"/><Relationship Id="rId9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11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Relationship Id="rId36" Type="http://schemas.openxmlformats.org/officeDocument/2006/relationships/slide" Target="slides/slide26.xml"/><Relationship Id="rId37" Type="http://schemas.openxmlformats.org/officeDocument/2006/relationships/slide" Target="slides/slide27.xml"/><Relationship Id="rId38" Type="http://schemas.openxmlformats.org/officeDocument/2006/relationships/slide" Target="slides/slide28.xml"/><Relationship Id="rId39" Type="http://schemas.openxmlformats.org/officeDocument/2006/relationships/slide" Target="slides/slide29.xml"/><Relationship Id="rId40" Type="http://schemas.openxmlformats.org/officeDocument/2006/relationships/slide" Target="slides/slide30.xml"/><Relationship Id="rId41" Type="http://schemas.openxmlformats.org/officeDocument/2006/relationships/slide" Target="slides/slide31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2CC5BE3-87FA-FB0B-E0A0-F3877E4DF5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C4F42A-190D-212E-A8A5-0B7D8AC4C1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E05112-D765-4C9A-B643-3771ACA0775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C597F6-9DBB-AF11-5BE1-630882DD085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8824"/>
            <a:ext cx="2945659" cy="4954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219EAD-F03E-8A97-62DC-8B9645B2CC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378824"/>
            <a:ext cx="2945659" cy="4954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9C9C32-33E5-44C5-AA15-E5C741E7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781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3735D9-C622-4B5D-97D0-D3B8DD4D43DF}" type="datetimeFigureOut">
              <a:rPr lang="en-US" smtClean="0"/>
              <a:t>11/6/25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51983"/>
            <a:ext cx="5438140" cy="388798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8824"/>
            <a:ext cx="2945659" cy="4954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8824"/>
            <a:ext cx="2945659" cy="4954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3599A-B860-4459-8435-0DA526491C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886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E36D58E-6A83-99D0-7EF7-FD07679805F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11355642 w 12191999"/>
              <a:gd name="connsiteY0" fmla="*/ 6356905 h 6858000"/>
              <a:gd name="connsiteX1" fmla="*/ 11352064 w 12191999"/>
              <a:gd name="connsiteY1" fmla="*/ 6364572 h 6858000"/>
              <a:gd name="connsiteX2" fmla="*/ 11352064 w 12191999"/>
              <a:gd name="connsiteY2" fmla="*/ 6422694 h 6858000"/>
              <a:gd name="connsiteX3" fmla="*/ 11364039 w 12191999"/>
              <a:gd name="connsiteY3" fmla="*/ 6429704 h 6858000"/>
              <a:gd name="connsiteX4" fmla="*/ 11417489 w 12191999"/>
              <a:gd name="connsiteY4" fmla="*/ 6400204 h 6858000"/>
              <a:gd name="connsiteX5" fmla="*/ 11417489 w 12191999"/>
              <a:gd name="connsiteY5" fmla="*/ 6387061 h 6858000"/>
              <a:gd name="connsiteX6" fmla="*/ 11364039 w 12191999"/>
              <a:gd name="connsiteY6" fmla="*/ 6357562 h 6858000"/>
              <a:gd name="connsiteX7" fmla="*/ 11355642 w 12191999"/>
              <a:gd name="connsiteY7" fmla="*/ 6356905 h 6858000"/>
              <a:gd name="connsiteX8" fmla="*/ 11586308 w 12191999"/>
              <a:gd name="connsiteY8" fmla="*/ 6351136 h 6858000"/>
              <a:gd name="connsiteX9" fmla="*/ 11586308 w 12191999"/>
              <a:gd name="connsiteY9" fmla="*/ 6351428 h 6858000"/>
              <a:gd name="connsiteX10" fmla="*/ 11635669 w 12191999"/>
              <a:gd name="connsiteY10" fmla="*/ 6351428 h 6858000"/>
              <a:gd name="connsiteX11" fmla="*/ 11676559 w 12191999"/>
              <a:gd name="connsiteY11" fmla="*/ 6385017 h 6858000"/>
              <a:gd name="connsiteX12" fmla="*/ 11625446 w 12191999"/>
              <a:gd name="connsiteY12" fmla="*/ 6436714 h 6858000"/>
              <a:gd name="connsiteX13" fmla="*/ 11568492 w 12191999"/>
              <a:gd name="connsiteY13" fmla="*/ 6436714 h 6858000"/>
              <a:gd name="connsiteX14" fmla="*/ 11611427 w 12191999"/>
              <a:gd name="connsiteY14" fmla="*/ 6231678 h 6858000"/>
              <a:gd name="connsiteX15" fmla="*/ 11658159 w 12191999"/>
              <a:gd name="connsiteY15" fmla="*/ 6231678 h 6858000"/>
              <a:gd name="connsiteX16" fmla="*/ 11696128 w 12191999"/>
              <a:gd name="connsiteY16" fmla="*/ 6262053 h 6858000"/>
              <a:gd name="connsiteX17" fmla="*/ 11647060 w 12191999"/>
              <a:gd name="connsiteY17" fmla="*/ 6313750 h 6858000"/>
              <a:gd name="connsiteX18" fmla="*/ 11594486 w 12191999"/>
              <a:gd name="connsiteY18" fmla="*/ 6313750 h 6858000"/>
              <a:gd name="connsiteX19" fmla="*/ 11585724 w 12191999"/>
              <a:gd name="connsiteY19" fmla="*/ 6192247 h 6858000"/>
              <a:gd name="connsiteX20" fmla="*/ 11569076 w 12191999"/>
              <a:gd name="connsiteY20" fmla="*/ 6205975 h 6858000"/>
              <a:gd name="connsiteX21" fmla="*/ 11514750 w 12191999"/>
              <a:gd name="connsiteY21" fmla="*/ 6460664 h 6858000"/>
              <a:gd name="connsiteX22" fmla="*/ 11513874 w 12191999"/>
              <a:gd name="connsiteY22" fmla="*/ 6466214 h 6858000"/>
              <a:gd name="connsiteX23" fmla="*/ 11525557 w 12191999"/>
              <a:gd name="connsiteY23" fmla="*/ 6476144 h 6858000"/>
              <a:gd name="connsiteX24" fmla="*/ 11628951 w 12191999"/>
              <a:gd name="connsiteY24" fmla="*/ 6476144 h 6858000"/>
              <a:gd name="connsiteX25" fmla="*/ 11726504 w 12191999"/>
              <a:gd name="connsiteY25" fmla="*/ 6386185 h 6858000"/>
              <a:gd name="connsiteX26" fmla="*/ 11692331 w 12191999"/>
              <a:gd name="connsiteY26" fmla="*/ 6332736 h 6858000"/>
              <a:gd name="connsiteX27" fmla="*/ 11747241 w 12191999"/>
              <a:gd name="connsiteY27" fmla="*/ 6255044 h 6858000"/>
              <a:gd name="connsiteX28" fmla="*/ 11673346 w 12191999"/>
              <a:gd name="connsiteY28" fmla="*/ 6192247 h 6858000"/>
              <a:gd name="connsiteX29" fmla="*/ 11392079 w 12191999"/>
              <a:gd name="connsiteY29" fmla="*/ 6192247 h 6858000"/>
              <a:gd name="connsiteX30" fmla="*/ 11246333 w 12191999"/>
              <a:gd name="connsiteY30" fmla="*/ 6462417 h 6858000"/>
              <a:gd name="connsiteX31" fmla="*/ 11245165 w 12191999"/>
              <a:gd name="connsiteY31" fmla="*/ 6467966 h 6858000"/>
              <a:gd name="connsiteX32" fmla="*/ 11256264 w 12191999"/>
              <a:gd name="connsiteY32" fmla="*/ 6475852 h 6858000"/>
              <a:gd name="connsiteX33" fmla="*/ 11278461 w 12191999"/>
              <a:gd name="connsiteY33" fmla="*/ 6475852 h 6858000"/>
              <a:gd name="connsiteX34" fmla="*/ 11295986 w 12191999"/>
              <a:gd name="connsiteY34" fmla="*/ 6462417 h 6858000"/>
              <a:gd name="connsiteX35" fmla="*/ 11412816 w 12191999"/>
              <a:gd name="connsiteY35" fmla="*/ 6232846 h 6858000"/>
              <a:gd name="connsiteX36" fmla="*/ 11438226 w 12191999"/>
              <a:gd name="connsiteY36" fmla="*/ 6462417 h 6858000"/>
              <a:gd name="connsiteX37" fmla="*/ 11452538 w 12191999"/>
              <a:gd name="connsiteY37" fmla="*/ 6476144 h 6858000"/>
              <a:gd name="connsiteX38" fmla="*/ 11475612 w 12191999"/>
              <a:gd name="connsiteY38" fmla="*/ 6476144 h 6858000"/>
              <a:gd name="connsiteX39" fmla="*/ 11489339 w 12191999"/>
              <a:gd name="connsiteY39" fmla="*/ 6462417 h 6858000"/>
              <a:gd name="connsiteX40" fmla="*/ 11453706 w 12191999"/>
              <a:gd name="connsiteY40" fmla="*/ 6192247 h 6858000"/>
              <a:gd name="connsiteX41" fmla="*/ 11189963 w 12191999"/>
              <a:gd name="connsiteY41" fmla="*/ 6189910 h 6858000"/>
              <a:gd name="connsiteX42" fmla="*/ 11078098 w 12191999"/>
              <a:gd name="connsiteY42" fmla="*/ 6274028 h 6858000"/>
              <a:gd name="connsiteX43" fmla="*/ 11126582 w 12191999"/>
              <a:gd name="connsiteY43" fmla="*/ 6342081 h 6858000"/>
              <a:gd name="connsiteX44" fmla="*/ 11159587 w 12191999"/>
              <a:gd name="connsiteY44" fmla="*/ 6356393 h 6858000"/>
              <a:gd name="connsiteX45" fmla="*/ 11193760 w 12191999"/>
              <a:gd name="connsiteY45" fmla="*/ 6394655 h 6858000"/>
              <a:gd name="connsiteX46" fmla="*/ 11138558 w 12191999"/>
              <a:gd name="connsiteY46" fmla="*/ 6439926 h 6858000"/>
              <a:gd name="connsiteX47" fmla="*/ 11128627 w 12191999"/>
              <a:gd name="connsiteY47" fmla="*/ 6439926 h 6858000"/>
              <a:gd name="connsiteX48" fmla="*/ 11069336 w 12191999"/>
              <a:gd name="connsiteY48" fmla="*/ 6428536 h 6858000"/>
              <a:gd name="connsiteX49" fmla="*/ 11064371 w 12191999"/>
              <a:gd name="connsiteY49" fmla="*/ 6427659 h 6858000"/>
              <a:gd name="connsiteX50" fmla="*/ 11053856 w 12191999"/>
              <a:gd name="connsiteY50" fmla="*/ 6438174 h 6858000"/>
              <a:gd name="connsiteX51" fmla="*/ 11050351 w 12191999"/>
              <a:gd name="connsiteY51" fmla="*/ 6456575 h 6858000"/>
              <a:gd name="connsiteX52" fmla="*/ 11060866 w 12191999"/>
              <a:gd name="connsiteY52" fmla="*/ 6469134 h 6858000"/>
              <a:gd name="connsiteX53" fmla="*/ 11121325 w 12191999"/>
              <a:gd name="connsiteY53" fmla="*/ 6479357 h 6858000"/>
              <a:gd name="connsiteX54" fmla="*/ 11133884 w 12191999"/>
              <a:gd name="connsiteY54" fmla="*/ 6479357 h 6858000"/>
              <a:gd name="connsiteX55" fmla="*/ 11244581 w 12191999"/>
              <a:gd name="connsiteY55" fmla="*/ 6389689 h 6858000"/>
              <a:gd name="connsiteX56" fmla="*/ 11191131 w 12191999"/>
              <a:gd name="connsiteY56" fmla="*/ 6318131 h 6858000"/>
              <a:gd name="connsiteX57" fmla="*/ 11156374 w 12191999"/>
              <a:gd name="connsiteY57" fmla="*/ 6302943 h 6858000"/>
              <a:gd name="connsiteX58" fmla="*/ 11128335 w 12191999"/>
              <a:gd name="connsiteY58" fmla="*/ 6269939 h 6858000"/>
              <a:gd name="connsiteX59" fmla="*/ 11184705 w 12191999"/>
              <a:gd name="connsiteY59" fmla="*/ 6229048 h 6858000"/>
              <a:gd name="connsiteX60" fmla="*/ 11195220 w 12191999"/>
              <a:gd name="connsiteY60" fmla="*/ 6229048 h 6858000"/>
              <a:gd name="connsiteX61" fmla="*/ 11245457 w 12191999"/>
              <a:gd name="connsiteY61" fmla="*/ 6238979 h 6858000"/>
              <a:gd name="connsiteX62" fmla="*/ 11250130 w 12191999"/>
              <a:gd name="connsiteY62" fmla="*/ 6240147 h 6858000"/>
              <a:gd name="connsiteX63" fmla="*/ 11261813 w 12191999"/>
              <a:gd name="connsiteY63" fmla="*/ 6228756 h 6858000"/>
              <a:gd name="connsiteX64" fmla="*/ 11264734 w 12191999"/>
              <a:gd name="connsiteY64" fmla="*/ 6211816 h 6858000"/>
              <a:gd name="connsiteX65" fmla="*/ 11253635 w 12191999"/>
              <a:gd name="connsiteY65" fmla="*/ 6199257 h 6858000"/>
              <a:gd name="connsiteX66" fmla="*/ 11198725 w 12191999"/>
              <a:gd name="connsiteY66" fmla="*/ 6189910 h 6858000"/>
              <a:gd name="connsiteX67" fmla="*/ 10992812 w 12191999"/>
              <a:gd name="connsiteY67" fmla="*/ 6189910 h 6858000"/>
              <a:gd name="connsiteX68" fmla="*/ 10880948 w 12191999"/>
              <a:gd name="connsiteY68" fmla="*/ 6274028 h 6858000"/>
              <a:gd name="connsiteX69" fmla="*/ 10929432 w 12191999"/>
              <a:gd name="connsiteY69" fmla="*/ 6342081 h 6858000"/>
              <a:gd name="connsiteX70" fmla="*/ 10962437 w 12191999"/>
              <a:gd name="connsiteY70" fmla="*/ 6356393 h 6858000"/>
              <a:gd name="connsiteX71" fmla="*/ 10996609 w 12191999"/>
              <a:gd name="connsiteY71" fmla="*/ 6394655 h 6858000"/>
              <a:gd name="connsiteX72" fmla="*/ 10941407 w 12191999"/>
              <a:gd name="connsiteY72" fmla="*/ 6439926 h 6858000"/>
              <a:gd name="connsiteX73" fmla="*/ 10931477 w 12191999"/>
              <a:gd name="connsiteY73" fmla="*/ 6439926 h 6858000"/>
              <a:gd name="connsiteX74" fmla="*/ 10872186 w 12191999"/>
              <a:gd name="connsiteY74" fmla="*/ 6428536 h 6858000"/>
              <a:gd name="connsiteX75" fmla="*/ 10867221 w 12191999"/>
              <a:gd name="connsiteY75" fmla="*/ 6427659 h 6858000"/>
              <a:gd name="connsiteX76" fmla="*/ 10856706 w 12191999"/>
              <a:gd name="connsiteY76" fmla="*/ 6438174 h 6858000"/>
              <a:gd name="connsiteX77" fmla="*/ 10853201 w 12191999"/>
              <a:gd name="connsiteY77" fmla="*/ 6456575 h 6858000"/>
              <a:gd name="connsiteX78" fmla="*/ 10863716 w 12191999"/>
              <a:gd name="connsiteY78" fmla="*/ 6469134 h 6858000"/>
              <a:gd name="connsiteX79" fmla="*/ 10924175 w 12191999"/>
              <a:gd name="connsiteY79" fmla="*/ 6479357 h 6858000"/>
              <a:gd name="connsiteX80" fmla="*/ 10936734 w 12191999"/>
              <a:gd name="connsiteY80" fmla="*/ 6479357 h 6858000"/>
              <a:gd name="connsiteX81" fmla="*/ 11047722 w 12191999"/>
              <a:gd name="connsiteY81" fmla="*/ 6389689 h 6858000"/>
              <a:gd name="connsiteX82" fmla="*/ 10994273 w 12191999"/>
              <a:gd name="connsiteY82" fmla="*/ 6318131 h 6858000"/>
              <a:gd name="connsiteX83" fmla="*/ 10959516 w 12191999"/>
              <a:gd name="connsiteY83" fmla="*/ 6302943 h 6858000"/>
              <a:gd name="connsiteX84" fmla="*/ 10931477 w 12191999"/>
              <a:gd name="connsiteY84" fmla="*/ 6269939 h 6858000"/>
              <a:gd name="connsiteX85" fmla="*/ 10987847 w 12191999"/>
              <a:gd name="connsiteY85" fmla="*/ 6229048 h 6858000"/>
              <a:gd name="connsiteX86" fmla="*/ 10998362 w 12191999"/>
              <a:gd name="connsiteY86" fmla="*/ 6229048 h 6858000"/>
              <a:gd name="connsiteX87" fmla="*/ 11048306 w 12191999"/>
              <a:gd name="connsiteY87" fmla="*/ 6238979 h 6858000"/>
              <a:gd name="connsiteX88" fmla="*/ 11052980 w 12191999"/>
              <a:gd name="connsiteY88" fmla="*/ 6240147 h 6858000"/>
              <a:gd name="connsiteX89" fmla="*/ 11064663 w 12191999"/>
              <a:gd name="connsiteY89" fmla="*/ 6228756 h 6858000"/>
              <a:gd name="connsiteX90" fmla="*/ 11067583 w 12191999"/>
              <a:gd name="connsiteY90" fmla="*/ 6211816 h 6858000"/>
              <a:gd name="connsiteX91" fmla="*/ 11056484 w 12191999"/>
              <a:gd name="connsiteY91" fmla="*/ 6199257 h 6858000"/>
              <a:gd name="connsiteX92" fmla="*/ 11001575 w 12191999"/>
              <a:gd name="connsiteY92" fmla="*/ 6189910 h 6858000"/>
              <a:gd name="connsiteX93" fmla="*/ 0 w 12191999"/>
              <a:gd name="connsiteY93" fmla="*/ 0 h 6858000"/>
              <a:gd name="connsiteX94" fmla="*/ 12191999 w 12191999"/>
              <a:gd name="connsiteY94" fmla="*/ 0 h 6858000"/>
              <a:gd name="connsiteX95" fmla="*/ 12191999 w 12191999"/>
              <a:gd name="connsiteY95" fmla="*/ 6858000 h 6858000"/>
              <a:gd name="connsiteX96" fmla="*/ 0 w 12191999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12191999" h="6858000">
                <a:moveTo>
                  <a:pt x="11355642" y="6356905"/>
                </a:moveTo>
                <a:cubicBezTo>
                  <a:pt x="11353451" y="6358146"/>
                  <a:pt x="11352064" y="6360775"/>
                  <a:pt x="11352064" y="6364572"/>
                </a:cubicBezTo>
                <a:lnTo>
                  <a:pt x="11352064" y="6422694"/>
                </a:lnTo>
                <a:cubicBezTo>
                  <a:pt x="11352064" y="6430288"/>
                  <a:pt x="11357321" y="6433209"/>
                  <a:pt x="11364039" y="6429704"/>
                </a:cubicBezTo>
                <a:lnTo>
                  <a:pt x="11417489" y="6400204"/>
                </a:lnTo>
                <a:cubicBezTo>
                  <a:pt x="11423914" y="6396700"/>
                  <a:pt x="11423914" y="6390566"/>
                  <a:pt x="11417489" y="6387061"/>
                </a:cubicBezTo>
                <a:lnTo>
                  <a:pt x="11364039" y="6357562"/>
                </a:lnTo>
                <a:cubicBezTo>
                  <a:pt x="11360827" y="6355809"/>
                  <a:pt x="11357833" y="6355663"/>
                  <a:pt x="11355642" y="6356905"/>
                </a:cubicBezTo>
                <a:close/>
                <a:moveTo>
                  <a:pt x="11586308" y="6351136"/>
                </a:moveTo>
                <a:lnTo>
                  <a:pt x="11586308" y="6351428"/>
                </a:lnTo>
                <a:lnTo>
                  <a:pt x="11635669" y="6351428"/>
                </a:lnTo>
                <a:cubicBezTo>
                  <a:pt x="11659035" y="6351428"/>
                  <a:pt x="11676559" y="6363403"/>
                  <a:pt x="11676559" y="6385017"/>
                </a:cubicBezTo>
                <a:cubicBezTo>
                  <a:pt x="11676559" y="6414808"/>
                  <a:pt x="11658743" y="6436714"/>
                  <a:pt x="11625446" y="6436714"/>
                </a:cubicBezTo>
                <a:lnTo>
                  <a:pt x="11568492" y="6436714"/>
                </a:lnTo>
                <a:close/>
                <a:moveTo>
                  <a:pt x="11611427" y="6231678"/>
                </a:moveTo>
                <a:lnTo>
                  <a:pt x="11658159" y="6231678"/>
                </a:lnTo>
                <a:cubicBezTo>
                  <a:pt x="11682985" y="6231678"/>
                  <a:pt x="11696128" y="6241608"/>
                  <a:pt x="11696128" y="6262053"/>
                </a:cubicBezTo>
                <a:cubicBezTo>
                  <a:pt x="11696128" y="6289216"/>
                  <a:pt x="11675683" y="6313750"/>
                  <a:pt x="11647060" y="6313750"/>
                </a:cubicBezTo>
                <a:lnTo>
                  <a:pt x="11594486" y="6313750"/>
                </a:lnTo>
                <a:close/>
                <a:moveTo>
                  <a:pt x="11585724" y="6192247"/>
                </a:moveTo>
                <a:cubicBezTo>
                  <a:pt x="11576670" y="6192247"/>
                  <a:pt x="11570828" y="6197505"/>
                  <a:pt x="11569076" y="6205975"/>
                </a:cubicBezTo>
                <a:lnTo>
                  <a:pt x="11514750" y="6460664"/>
                </a:lnTo>
                <a:cubicBezTo>
                  <a:pt x="11514166" y="6462125"/>
                  <a:pt x="11513874" y="6465045"/>
                  <a:pt x="11513874" y="6466214"/>
                </a:cubicBezTo>
                <a:cubicBezTo>
                  <a:pt x="11513874" y="6472347"/>
                  <a:pt x="11517963" y="6476144"/>
                  <a:pt x="11525557" y="6476144"/>
                </a:cubicBezTo>
                <a:lnTo>
                  <a:pt x="11628951" y="6476144"/>
                </a:lnTo>
                <a:cubicBezTo>
                  <a:pt x="11690287" y="6476144"/>
                  <a:pt x="11726504" y="6437590"/>
                  <a:pt x="11726504" y="6386185"/>
                </a:cubicBezTo>
                <a:cubicBezTo>
                  <a:pt x="11726504" y="6359898"/>
                  <a:pt x="11712484" y="6340914"/>
                  <a:pt x="11692331" y="6332736"/>
                </a:cubicBezTo>
                <a:cubicBezTo>
                  <a:pt x="11724459" y="6319592"/>
                  <a:pt x="11747241" y="6289508"/>
                  <a:pt x="11747241" y="6255044"/>
                </a:cubicBezTo>
                <a:cubicBezTo>
                  <a:pt x="11747241" y="6212693"/>
                  <a:pt x="11719786" y="6192247"/>
                  <a:pt x="11673346" y="6192247"/>
                </a:cubicBezTo>
                <a:close/>
                <a:moveTo>
                  <a:pt x="11392079" y="6192247"/>
                </a:moveTo>
                <a:cubicBezTo>
                  <a:pt x="11350604" y="6245989"/>
                  <a:pt x="11286932" y="6358730"/>
                  <a:pt x="11246333" y="6462417"/>
                </a:cubicBezTo>
                <a:cubicBezTo>
                  <a:pt x="11245457" y="6464169"/>
                  <a:pt x="11245165" y="6466214"/>
                  <a:pt x="11245165" y="6467966"/>
                </a:cubicBezTo>
                <a:cubicBezTo>
                  <a:pt x="11245165" y="6472932"/>
                  <a:pt x="11249546" y="6475852"/>
                  <a:pt x="11256264" y="6475852"/>
                </a:cubicBezTo>
                <a:lnTo>
                  <a:pt x="11278461" y="6475852"/>
                </a:lnTo>
                <a:cubicBezTo>
                  <a:pt x="11286932" y="6475852"/>
                  <a:pt x="11292481" y="6470595"/>
                  <a:pt x="11295986" y="6462417"/>
                </a:cubicBezTo>
                <a:cubicBezTo>
                  <a:pt x="11327238" y="6381804"/>
                  <a:pt x="11373094" y="6291845"/>
                  <a:pt x="11412816" y="6232846"/>
                </a:cubicBezTo>
                <a:cubicBezTo>
                  <a:pt x="11424499" y="6285127"/>
                  <a:pt x="11437350" y="6377423"/>
                  <a:pt x="11438226" y="6462417"/>
                </a:cubicBezTo>
                <a:cubicBezTo>
                  <a:pt x="11438226" y="6470887"/>
                  <a:pt x="11443776" y="6476144"/>
                  <a:pt x="11452538" y="6476144"/>
                </a:cubicBezTo>
                <a:lnTo>
                  <a:pt x="11475612" y="6476144"/>
                </a:lnTo>
                <a:cubicBezTo>
                  <a:pt x="11484666" y="6476144"/>
                  <a:pt x="11489339" y="6470887"/>
                  <a:pt x="11489339" y="6462417"/>
                </a:cubicBezTo>
                <a:cubicBezTo>
                  <a:pt x="11487879" y="6350844"/>
                  <a:pt x="11467434" y="6244529"/>
                  <a:pt x="11453706" y="6192247"/>
                </a:cubicBezTo>
                <a:close/>
                <a:moveTo>
                  <a:pt x="11189963" y="6189910"/>
                </a:moveTo>
                <a:cubicBezTo>
                  <a:pt x="11127751" y="6189910"/>
                  <a:pt x="11078098" y="6218826"/>
                  <a:pt x="11078098" y="6274028"/>
                </a:cubicBezTo>
                <a:cubicBezTo>
                  <a:pt x="11078098" y="6311413"/>
                  <a:pt x="11104969" y="6332151"/>
                  <a:pt x="11126582" y="6342081"/>
                </a:cubicBezTo>
                <a:lnTo>
                  <a:pt x="11159587" y="6356393"/>
                </a:lnTo>
                <a:cubicBezTo>
                  <a:pt x="11178864" y="6364863"/>
                  <a:pt x="11193760" y="6373917"/>
                  <a:pt x="11193760" y="6394655"/>
                </a:cubicBezTo>
                <a:cubicBezTo>
                  <a:pt x="11193760" y="6424446"/>
                  <a:pt x="11170102" y="6439926"/>
                  <a:pt x="11138558" y="6439926"/>
                </a:cubicBezTo>
                <a:lnTo>
                  <a:pt x="11128627" y="6439926"/>
                </a:lnTo>
                <a:cubicBezTo>
                  <a:pt x="11110811" y="6439926"/>
                  <a:pt x="11085984" y="6434961"/>
                  <a:pt x="11069336" y="6428536"/>
                </a:cubicBezTo>
                <a:cubicBezTo>
                  <a:pt x="11067291" y="6427659"/>
                  <a:pt x="11065831" y="6427659"/>
                  <a:pt x="11064371" y="6427659"/>
                </a:cubicBezTo>
                <a:cubicBezTo>
                  <a:pt x="11059113" y="6427659"/>
                  <a:pt x="11055316" y="6431748"/>
                  <a:pt x="11053856" y="6438174"/>
                </a:cubicBezTo>
                <a:cubicBezTo>
                  <a:pt x="11050351" y="6453946"/>
                  <a:pt x="11050351" y="6455406"/>
                  <a:pt x="11050351" y="6456575"/>
                </a:cubicBezTo>
                <a:cubicBezTo>
                  <a:pt x="11050351" y="6463000"/>
                  <a:pt x="11054148" y="6467381"/>
                  <a:pt x="11060866" y="6469134"/>
                </a:cubicBezTo>
                <a:cubicBezTo>
                  <a:pt x="11078682" y="6474683"/>
                  <a:pt x="11103509" y="6479357"/>
                  <a:pt x="11121325" y="6479357"/>
                </a:cubicBezTo>
                <a:lnTo>
                  <a:pt x="11133884" y="6479357"/>
                </a:lnTo>
                <a:cubicBezTo>
                  <a:pt x="11201938" y="6479357"/>
                  <a:pt x="11244581" y="6446352"/>
                  <a:pt x="11244581" y="6389689"/>
                </a:cubicBezTo>
                <a:cubicBezTo>
                  <a:pt x="11244581" y="6349967"/>
                  <a:pt x="11219754" y="6330690"/>
                  <a:pt x="11191131" y="6318131"/>
                </a:cubicBezTo>
                <a:lnTo>
                  <a:pt x="11156374" y="6302943"/>
                </a:lnTo>
                <a:cubicBezTo>
                  <a:pt x="11141478" y="6295934"/>
                  <a:pt x="11128335" y="6288047"/>
                  <a:pt x="11128335" y="6269939"/>
                </a:cubicBezTo>
                <a:cubicBezTo>
                  <a:pt x="11128335" y="6241900"/>
                  <a:pt x="11152869" y="6229048"/>
                  <a:pt x="11184705" y="6229048"/>
                </a:cubicBezTo>
                <a:lnTo>
                  <a:pt x="11195220" y="6229048"/>
                </a:lnTo>
                <a:cubicBezTo>
                  <a:pt x="11209240" y="6229048"/>
                  <a:pt x="11230269" y="6232553"/>
                  <a:pt x="11245457" y="6238979"/>
                </a:cubicBezTo>
                <a:cubicBezTo>
                  <a:pt x="11247502" y="6239855"/>
                  <a:pt x="11248670" y="6240147"/>
                  <a:pt x="11250130" y="6240147"/>
                </a:cubicBezTo>
                <a:cubicBezTo>
                  <a:pt x="11256264" y="6240147"/>
                  <a:pt x="11260353" y="6235182"/>
                  <a:pt x="11261813" y="6228756"/>
                </a:cubicBezTo>
                <a:cubicBezTo>
                  <a:pt x="11264734" y="6214153"/>
                  <a:pt x="11264734" y="6212984"/>
                  <a:pt x="11264734" y="6211816"/>
                </a:cubicBezTo>
                <a:cubicBezTo>
                  <a:pt x="11264734" y="6205390"/>
                  <a:pt x="11260937" y="6201593"/>
                  <a:pt x="11253635" y="6199257"/>
                </a:cubicBezTo>
                <a:cubicBezTo>
                  <a:pt x="11236111" y="6193415"/>
                  <a:pt x="11213913" y="6189910"/>
                  <a:pt x="11198725" y="6189910"/>
                </a:cubicBezTo>
                <a:close/>
                <a:moveTo>
                  <a:pt x="10992812" y="6189910"/>
                </a:moveTo>
                <a:cubicBezTo>
                  <a:pt x="10930600" y="6189910"/>
                  <a:pt x="10880948" y="6218826"/>
                  <a:pt x="10880948" y="6274028"/>
                </a:cubicBezTo>
                <a:cubicBezTo>
                  <a:pt x="10880948" y="6311413"/>
                  <a:pt x="10907819" y="6332151"/>
                  <a:pt x="10929432" y="6342081"/>
                </a:cubicBezTo>
                <a:lnTo>
                  <a:pt x="10962437" y="6356393"/>
                </a:lnTo>
                <a:cubicBezTo>
                  <a:pt x="10981714" y="6364863"/>
                  <a:pt x="10996609" y="6373917"/>
                  <a:pt x="10996609" y="6394655"/>
                </a:cubicBezTo>
                <a:cubicBezTo>
                  <a:pt x="10996609" y="6424446"/>
                  <a:pt x="10972951" y="6439926"/>
                  <a:pt x="10941407" y="6439926"/>
                </a:cubicBezTo>
                <a:lnTo>
                  <a:pt x="10931477" y="6439926"/>
                </a:lnTo>
                <a:cubicBezTo>
                  <a:pt x="10913660" y="6439926"/>
                  <a:pt x="10888834" y="6434961"/>
                  <a:pt x="10872186" y="6428536"/>
                </a:cubicBezTo>
                <a:cubicBezTo>
                  <a:pt x="10870141" y="6427659"/>
                  <a:pt x="10868681" y="6427659"/>
                  <a:pt x="10867221" y="6427659"/>
                </a:cubicBezTo>
                <a:cubicBezTo>
                  <a:pt x="10861963" y="6427659"/>
                  <a:pt x="10858166" y="6431748"/>
                  <a:pt x="10856706" y="6438174"/>
                </a:cubicBezTo>
                <a:cubicBezTo>
                  <a:pt x="10853201" y="6453946"/>
                  <a:pt x="10853201" y="6455406"/>
                  <a:pt x="10853201" y="6456575"/>
                </a:cubicBezTo>
                <a:cubicBezTo>
                  <a:pt x="10853201" y="6463000"/>
                  <a:pt x="10856998" y="6467381"/>
                  <a:pt x="10863716" y="6469134"/>
                </a:cubicBezTo>
                <a:cubicBezTo>
                  <a:pt x="10881532" y="6474683"/>
                  <a:pt x="10906358" y="6479357"/>
                  <a:pt x="10924175" y="6479357"/>
                </a:cubicBezTo>
                <a:lnTo>
                  <a:pt x="10936734" y="6479357"/>
                </a:lnTo>
                <a:cubicBezTo>
                  <a:pt x="11005079" y="6479357"/>
                  <a:pt x="11047722" y="6446352"/>
                  <a:pt x="11047722" y="6389689"/>
                </a:cubicBezTo>
                <a:cubicBezTo>
                  <a:pt x="11047722" y="6349967"/>
                  <a:pt x="11022896" y="6330690"/>
                  <a:pt x="10994273" y="6318131"/>
                </a:cubicBezTo>
                <a:lnTo>
                  <a:pt x="10959516" y="6302943"/>
                </a:lnTo>
                <a:cubicBezTo>
                  <a:pt x="10944620" y="6295934"/>
                  <a:pt x="10931477" y="6288047"/>
                  <a:pt x="10931477" y="6269939"/>
                </a:cubicBezTo>
                <a:cubicBezTo>
                  <a:pt x="10931477" y="6241900"/>
                  <a:pt x="10956011" y="6229048"/>
                  <a:pt x="10987847" y="6229048"/>
                </a:cubicBezTo>
                <a:lnTo>
                  <a:pt x="10998362" y="6229048"/>
                </a:lnTo>
                <a:cubicBezTo>
                  <a:pt x="11012381" y="6229048"/>
                  <a:pt x="11033411" y="6232553"/>
                  <a:pt x="11048306" y="6238979"/>
                </a:cubicBezTo>
                <a:cubicBezTo>
                  <a:pt x="11050351" y="6239855"/>
                  <a:pt x="11051519" y="6240147"/>
                  <a:pt x="11052980" y="6240147"/>
                </a:cubicBezTo>
                <a:cubicBezTo>
                  <a:pt x="11059113" y="6240147"/>
                  <a:pt x="11063202" y="6235182"/>
                  <a:pt x="11064663" y="6228756"/>
                </a:cubicBezTo>
                <a:cubicBezTo>
                  <a:pt x="11067583" y="6214153"/>
                  <a:pt x="11067583" y="6212984"/>
                  <a:pt x="11067583" y="6211816"/>
                </a:cubicBezTo>
                <a:cubicBezTo>
                  <a:pt x="11067583" y="6205390"/>
                  <a:pt x="11063786" y="6201593"/>
                  <a:pt x="11056484" y="6199257"/>
                </a:cubicBezTo>
                <a:cubicBezTo>
                  <a:pt x="11038960" y="6193415"/>
                  <a:pt x="11016762" y="6189910"/>
                  <a:pt x="11001575" y="6189910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62B8C3-AB66-4396-9216-8340CD2AFD5A}"/>
              </a:ext>
            </a:extLst>
          </p:cNvPr>
          <p:cNvSpPr>
            <a:spLocks noGrp="1"/>
          </p:cNvSpPr>
          <p:nvPr>
            <p:ph type="ctrTitle"/>
          </p:nvPr>
        </p:nvSpPr>
        <p:spPr bwMode="white">
          <a:xfrm>
            <a:off x="1228832" y="2586500"/>
            <a:ext cx="4698439" cy="1650683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5E2BAB-27C2-5B03-E9A0-491D6B5858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28832" y="4280722"/>
            <a:ext cx="4698439" cy="85725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88000" indent="0">
              <a:buNone/>
              <a:defRPr sz="1400">
                <a:solidFill>
                  <a:schemeClr val="bg1"/>
                </a:solidFill>
              </a:defRPr>
            </a:lvl2pPr>
            <a:lvl3pPr marL="527400" indent="0">
              <a:buNone/>
              <a:defRPr sz="1400">
                <a:solidFill>
                  <a:schemeClr val="bg1"/>
                </a:solidFill>
              </a:defRPr>
            </a:lvl3pPr>
            <a:lvl4pPr marL="779400" indent="0">
              <a:buNone/>
              <a:defRPr sz="1400">
                <a:solidFill>
                  <a:schemeClr val="bg1"/>
                </a:solidFill>
              </a:defRPr>
            </a:lvl4pPr>
            <a:lvl5pPr marL="9954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88DA2A-0268-1CB7-2F64-6973BA5271E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AD9A6C5-2811-44E3-81EB-CA6FAB34E6B4}" type="datetime4">
              <a:rPr lang="en-US" smtClean="0"/>
              <a:pPr/>
              <a:t>November 6, 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6F9F013-A2AE-FA87-60AC-56C24516791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BD114D-AF5C-919B-F7B2-9FC1054C56C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F5467F-CA83-4951-87CD-A29B728574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0221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 userDrawn="1">
          <p15:clr>
            <a:srgbClr val="FBAE40"/>
          </p15:clr>
        </p15:guide>
        <p15:guide id="2" orient="horz" pos="16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688206"/>
            <a:ext cx="2656424" cy="2093495"/>
          </a:xfrm>
        </p:spPr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18177F-1CD9-1782-D21D-F4C0D5F9C49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95663" y="688206"/>
            <a:ext cx="8353423" cy="5045847"/>
          </a:xfrm>
        </p:spPr>
        <p:txBody>
          <a:bodyPr numCol="2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0332C-2407-491A-9FD0-991D16E13FD5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03808FE-061B-0492-C36B-8AC056AC6745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  <a:solidFill>
            <a:schemeClr val="accent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0FF6901-F383-AC6B-DDD6-642BE2CB6F8C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90FE872-4826-D739-A303-E77A1FDE5E3E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44BAF25-DEE9-DFC4-5C7C-EAF01B299EF9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5D96FAF-193C-4700-3A5F-ED2B3740910E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5FF008D-4B0C-A887-6669-2DD2198235B4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49829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688206"/>
            <a:ext cx="2656424" cy="2093495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18177F-1CD9-1782-D21D-F4C0D5F9C49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95663" y="688206"/>
            <a:ext cx="8353423" cy="5045847"/>
          </a:xfrm>
        </p:spPr>
        <p:txBody>
          <a:bodyPr numCol="2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C40332C-2407-491A-9FD0-991D16E13FD5}" type="datetime4">
              <a:rPr lang="en-US" smtClean="0"/>
              <a:pPr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F5467F-CA83-4951-87CD-A29B7285744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EA7089-BE96-9130-E3F4-7D226C741FAF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6B23A75-E77A-EC42-9E41-633B4BFDEB61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9748989-A585-41A0-2FE7-23DECEA2AFE1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1354C25-7212-896F-7644-8D54F3188D9C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576529-2AD3-75DD-639C-A0ED5076517E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8559487-E5A0-4A54-0A1C-9B54B2882EA6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256579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18177F-1CD9-1782-D21D-F4C0D5F9C49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2909" y="1341558"/>
            <a:ext cx="11306177" cy="4392495"/>
          </a:xfrm>
        </p:spPr>
        <p:txBody>
          <a:bodyPr numCol="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0332C-2407-491A-9FD0-991D16E13FD5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03808FE-061B-0492-C36B-8AC056AC6745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  <a:solidFill>
            <a:schemeClr val="accent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0FF6901-F383-AC6B-DDD6-642BE2CB6F8C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90FE872-4826-D739-A303-E77A1FDE5E3E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44BAF25-DEE9-DFC4-5C7C-EAF01B299EF9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5D96FAF-193C-4700-3A5F-ED2B3740910E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5FF008D-4B0C-A887-6669-2DD2198235B4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7EA90E14-A501-EB77-031B-DBDD23A93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21471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ig text">
    <p:bg>
      <p:bgPr>
        <a:solidFill>
          <a:srgbClr val="E5E3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26FD0-D879-4957-AE20-CA7741DEA04F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95C17C4-4783-4DF0-0889-B1361D3F48E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95663" y="688206"/>
            <a:ext cx="8353423" cy="504584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B804B1-6F1F-AA16-1C04-C2E124DD6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688206"/>
            <a:ext cx="2656425" cy="209349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64388EE-4C68-DE84-2B98-69E7A30B32C1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  <a:solidFill>
            <a:schemeClr val="accent1"/>
          </a:solidFill>
        </p:grpSpPr>
        <p:sp>
          <p:nvSpPr>
            <p:cNvPr id="8" name="Freeform: Shape 6">
              <a:extLst>
                <a:ext uri="{FF2B5EF4-FFF2-40B4-BE49-F238E27FC236}">
                  <a16:creationId xmlns:a16="http://schemas.microsoft.com/office/drawing/2014/main" id="{FBB8245D-E382-66D9-C271-B5062EB64A20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9" name="Freeform: Shape 7">
              <a:extLst>
                <a:ext uri="{FF2B5EF4-FFF2-40B4-BE49-F238E27FC236}">
                  <a16:creationId xmlns:a16="http://schemas.microsoft.com/office/drawing/2014/main" id="{587DACA8-223C-C25B-EDCF-44155EE04BD8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5441F18-6EE8-8C21-1B2E-8FE236EEFDC9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8BC7BA0-E6F7-D354-A12A-55136FDB2821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C9AF5A2-A9BB-0EB7-1947-CE912BF53527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6153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Headlin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688206"/>
            <a:ext cx="2656424" cy="2093495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18177F-1CD9-1782-D21D-F4C0D5F9C49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95663" y="688206"/>
            <a:ext cx="8353423" cy="5045847"/>
          </a:xfrm>
        </p:spPr>
        <p:txBody>
          <a:bodyPr numCol="2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C40332C-2407-491A-9FD0-991D16E13FD5}" type="datetime4">
              <a:rPr lang="en-US" smtClean="0"/>
              <a:pPr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F5467F-CA83-4951-87CD-A29B7285744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96FDC60-9DDD-37C1-B6F7-8B6B5FFF0197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FC390B9-4169-E0D5-BEA3-0D153E98B40B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C39517E-1317-8D46-9E00-523109DD34F2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D175DD4-6C37-8193-D47B-AE72FC1ED328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D257DC2-589B-A246-1D89-E0FC6D254146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519C91B-984B-5BF5-70FA-6CC7F0BB3AEE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2595025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right pictur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18177F-1CD9-1782-D21D-F4C0D5F9C49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2913" y="1771651"/>
            <a:ext cx="2628900" cy="46450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373E128-644A-A837-60CE-4D9CE83A42D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395662" y="441325"/>
            <a:ext cx="8353425" cy="597535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C0A33-E2EB-4E50-9614-C8362752C01D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43238F-0227-3A1F-F3C2-FD7EE537D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688206"/>
            <a:ext cx="2628900" cy="9384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3178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  <p15:guide id="2" pos="1935" userDrawn="1">
          <p15:clr>
            <a:srgbClr val="FBAE40"/>
          </p15:clr>
        </p15:guide>
        <p15:guide id="3" orient="horz" pos="278" userDrawn="1">
          <p15:clr>
            <a:srgbClr val="FBAE40"/>
          </p15:clr>
        </p15:guide>
        <p15:guide id="4" pos="390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right pictur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373E128-644A-A837-60CE-4D9CE83A42D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3950" y="441325"/>
            <a:ext cx="5545137" cy="597535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B1B9-7A1F-4FA7-88E0-B7EA7EF8C99C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78D8D318-459C-FDC9-0BC8-B307F07B0D3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2912" y="1771651"/>
            <a:ext cx="5545137" cy="46450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29105FCC-F852-69FA-F3D6-41DD55B8D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688206"/>
            <a:ext cx="5545137" cy="9384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98108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  <p15:guide id="2" pos="3908" userDrawn="1">
          <p15:clr>
            <a:srgbClr val="FBAE40"/>
          </p15:clr>
        </p15:guide>
        <p15:guide id="3" orient="horz" pos="278" userDrawn="1">
          <p15:clr>
            <a:srgbClr val="FBAE40"/>
          </p15:clr>
        </p15:guide>
        <p15:guide id="4" pos="3704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373E128-644A-A837-60CE-4D9CE83A42D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914" y="1476055"/>
            <a:ext cx="11306174" cy="4940619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6C2-73C2-430C-9927-91712A7E5106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CC729A-915B-247E-34A0-BBD41F7B4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34867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  <p15:guide id="2" pos="1935" userDrawn="1">
          <p15:clr>
            <a:srgbClr val="FBAE40"/>
          </p15:clr>
        </p15:guide>
        <p15:guide id="3" orient="horz" pos="278" userDrawn="1">
          <p15:clr>
            <a:srgbClr val="FBAE40"/>
          </p15:clr>
        </p15:guide>
        <p15:guide id="4" pos="390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 top of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373E128-644A-A837-60CE-4D9CE83A42D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914" y="444499"/>
            <a:ext cx="11306174" cy="5972175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EDB9A14-4E41-8001-0E74-EDD8A8D090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2912" y="444499"/>
            <a:ext cx="5529263" cy="5972176"/>
          </a:xfrm>
          <a:gradFill>
            <a:gsLst>
              <a:gs pos="2000">
                <a:schemeClr val="tx1">
                  <a:lumMod val="100000"/>
                  <a:alpha val="80000"/>
                </a:schemeClr>
              </a:gs>
              <a:gs pos="0">
                <a:srgbClr val="323232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</p:spPr>
        <p:txBody>
          <a:bodyPr lIns="1188000" tIns="298800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637292" y="2794000"/>
            <a:ext cx="4571068" cy="482600"/>
          </a:xfrm>
          <a:custGeom>
            <a:avLst/>
            <a:gdLst>
              <a:gd name="connsiteX0" fmla="*/ 0 w 4564126"/>
              <a:gd name="connsiteY0" fmla="*/ 0 h 482600"/>
              <a:gd name="connsiteX1" fmla="*/ 4564126 w 4564126"/>
              <a:gd name="connsiteY1" fmla="*/ 0 h 482600"/>
              <a:gd name="connsiteX2" fmla="*/ 4564126 w 4564126"/>
              <a:gd name="connsiteY2" fmla="*/ 482600 h 482600"/>
              <a:gd name="connsiteX3" fmla="*/ 0 w 4564126"/>
              <a:gd name="connsiteY3" fmla="*/ 482600 h 482600"/>
              <a:gd name="connsiteX4" fmla="*/ 0 w 4564126"/>
              <a:gd name="connsiteY4" fmla="*/ 0 h 482600"/>
              <a:gd name="connsiteX0" fmla="*/ -380329 w 4564126"/>
              <a:gd name="connsiteY0" fmla="*/ 90488 h 482600"/>
              <a:gd name="connsiteX1" fmla="*/ -760703 w 4564126"/>
              <a:gd name="connsiteY1" fmla="*/ 90488 h 482600"/>
              <a:gd name="connsiteX2" fmla="*/ -2129941 w 4564126"/>
              <a:gd name="connsiteY2" fmla="*/ 542925 h 482600"/>
              <a:gd name="connsiteX0" fmla="*/ 2129941 w 6694067"/>
              <a:gd name="connsiteY0" fmla="*/ 0 h 542925"/>
              <a:gd name="connsiteX1" fmla="*/ 6694067 w 6694067"/>
              <a:gd name="connsiteY1" fmla="*/ 0 h 542925"/>
              <a:gd name="connsiteX2" fmla="*/ 6694067 w 6694067"/>
              <a:gd name="connsiteY2" fmla="*/ 482600 h 542925"/>
              <a:gd name="connsiteX3" fmla="*/ 2129941 w 6694067"/>
              <a:gd name="connsiteY3" fmla="*/ 482600 h 542925"/>
              <a:gd name="connsiteX4" fmla="*/ 2129941 w 6694067"/>
              <a:gd name="connsiteY4" fmla="*/ 0 h 542925"/>
              <a:gd name="connsiteX0" fmla="*/ 1369238 w 6694067"/>
              <a:gd name="connsiteY0" fmla="*/ 90488 h 542925"/>
              <a:gd name="connsiteX1" fmla="*/ 0 w 6694067"/>
              <a:gd name="connsiteY1" fmla="*/ 542925 h 542925"/>
              <a:gd name="connsiteX0" fmla="*/ 2129941 w 7350938"/>
              <a:gd name="connsiteY0" fmla="*/ 0 h 542925"/>
              <a:gd name="connsiteX1" fmla="*/ 6694067 w 7350938"/>
              <a:gd name="connsiteY1" fmla="*/ 0 h 542925"/>
              <a:gd name="connsiteX2" fmla="*/ 6694067 w 7350938"/>
              <a:gd name="connsiteY2" fmla="*/ 482600 h 542925"/>
              <a:gd name="connsiteX3" fmla="*/ 2129941 w 7350938"/>
              <a:gd name="connsiteY3" fmla="*/ 482600 h 542925"/>
              <a:gd name="connsiteX4" fmla="*/ 2129941 w 7350938"/>
              <a:gd name="connsiteY4" fmla="*/ 0 h 542925"/>
              <a:gd name="connsiteX0" fmla="*/ 7350938 w 7350938"/>
              <a:gd name="connsiteY0" fmla="*/ 479108 h 542925"/>
              <a:gd name="connsiteX1" fmla="*/ 0 w 7350938"/>
              <a:gd name="connsiteY1" fmla="*/ 542925 h 542925"/>
              <a:gd name="connsiteX0" fmla="*/ 19201 w 5240198"/>
              <a:gd name="connsiteY0" fmla="*/ 0 h 482600"/>
              <a:gd name="connsiteX1" fmla="*/ 4583327 w 5240198"/>
              <a:gd name="connsiteY1" fmla="*/ 0 h 482600"/>
              <a:gd name="connsiteX2" fmla="*/ 4583327 w 5240198"/>
              <a:gd name="connsiteY2" fmla="*/ 482600 h 482600"/>
              <a:gd name="connsiteX3" fmla="*/ 19201 w 5240198"/>
              <a:gd name="connsiteY3" fmla="*/ 482600 h 482600"/>
              <a:gd name="connsiteX4" fmla="*/ 19201 w 5240198"/>
              <a:gd name="connsiteY4" fmla="*/ 0 h 482600"/>
              <a:gd name="connsiteX0" fmla="*/ 5240198 w 5240198"/>
              <a:gd name="connsiteY0" fmla="*/ 479108 h 482600"/>
              <a:gd name="connsiteX1" fmla="*/ 0 w 5240198"/>
              <a:gd name="connsiteY1" fmla="*/ 466725 h 482600"/>
              <a:gd name="connsiteX0" fmla="*/ 0 w 5220997"/>
              <a:gd name="connsiteY0" fmla="*/ 0 h 483394"/>
              <a:gd name="connsiteX1" fmla="*/ 4564126 w 5220997"/>
              <a:gd name="connsiteY1" fmla="*/ 0 h 483394"/>
              <a:gd name="connsiteX2" fmla="*/ 4564126 w 5220997"/>
              <a:gd name="connsiteY2" fmla="*/ 482600 h 483394"/>
              <a:gd name="connsiteX3" fmla="*/ 0 w 5220997"/>
              <a:gd name="connsiteY3" fmla="*/ 482600 h 483394"/>
              <a:gd name="connsiteX4" fmla="*/ 0 w 5220997"/>
              <a:gd name="connsiteY4" fmla="*/ 0 h 483394"/>
              <a:gd name="connsiteX0" fmla="*/ 5220997 w 5220997"/>
              <a:gd name="connsiteY0" fmla="*/ 479108 h 483394"/>
              <a:gd name="connsiteX1" fmla="*/ 4611 w 5220997"/>
              <a:gd name="connsiteY1" fmla="*/ 483394 h 483394"/>
              <a:gd name="connsiteX0" fmla="*/ 2533 w 5223530"/>
              <a:gd name="connsiteY0" fmla="*/ 0 h 485775"/>
              <a:gd name="connsiteX1" fmla="*/ 4566659 w 5223530"/>
              <a:gd name="connsiteY1" fmla="*/ 0 h 485775"/>
              <a:gd name="connsiteX2" fmla="*/ 4566659 w 5223530"/>
              <a:gd name="connsiteY2" fmla="*/ 482600 h 485775"/>
              <a:gd name="connsiteX3" fmla="*/ 2533 w 5223530"/>
              <a:gd name="connsiteY3" fmla="*/ 482600 h 485775"/>
              <a:gd name="connsiteX4" fmla="*/ 2533 w 5223530"/>
              <a:gd name="connsiteY4" fmla="*/ 0 h 485775"/>
              <a:gd name="connsiteX0" fmla="*/ 5223530 w 5223530"/>
              <a:gd name="connsiteY0" fmla="*/ 479108 h 485775"/>
              <a:gd name="connsiteX1" fmla="*/ 0 w 5223530"/>
              <a:gd name="connsiteY1" fmla="*/ 485775 h 485775"/>
              <a:gd name="connsiteX0" fmla="*/ 2533 w 5223530"/>
              <a:gd name="connsiteY0" fmla="*/ 0 h 482600"/>
              <a:gd name="connsiteX1" fmla="*/ 4566659 w 5223530"/>
              <a:gd name="connsiteY1" fmla="*/ 0 h 482600"/>
              <a:gd name="connsiteX2" fmla="*/ 4566659 w 5223530"/>
              <a:gd name="connsiteY2" fmla="*/ 482600 h 482600"/>
              <a:gd name="connsiteX3" fmla="*/ 2533 w 5223530"/>
              <a:gd name="connsiteY3" fmla="*/ 482600 h 482600"/>
              <a:gd name="connsiteX4" fmla="*/ 2533 w 5223530"/>
              <a:gd name="connsiteY4" fmla="*/ 0 h 482600"/>
              <a:gd name="connsiteX0" fmla="*/ 5223530 w 5223530"/>
              <a:gd name="connsiteY0" fmla="*/ 479108 h 482600"/>
              <a:gd name="connsiteX1" fmla="*/ 0 w 5223530"/>
              <a:gd name="connsiteY1" fmla="*/ 481012 h 482600"/>
              <a:gd name="connsiteX0" fmla="*/ 2533 w 4571068"/>
              <a:gd name="connsiteY0" fmla="*/ 0 h 482600"/>
              <a:gd name="connsiteX1" fmla="*/ 4566659 w 4571068"/>
              <a:gd name="connsiteY1" fmla="*/ 0 h 482600"/>
              <a:gd name="connsiteX2" fmla="*/ 4566659 w 4571068"/>
              <a:gd name="connsiteY2" fmla="*/ 482600 h 482600"/>
              <a:gd name="connsiteX3" fmla="*/ 2533 w 4571068"/>
              <a:gd name="connsiteY3" fmla="*/ 482600 h 482600"/>
              <a:gd name="connsiteX4" fmla="*/ 2533 w 4571068"/>
              <a:gd name="connsiteY4" fmla="*/ 0 h 482600"/>
              <a:gd name="connsiteX0" fmla="*/ 4571068 w 4571068"/>
              <a:gd name="connsiteY0" fmla="*/ 481489 h 482600"/>
              <a:gd name="connsiteX1" fmla="*/ 0 w 4571068"/>
              <a:gd name="connsiteY1" fmla="*/ 481012 h 48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571068" h="482600" stroke="0" extrusionOk="0">
                <a:moveTo>
                  <a:pt x="2533" y="0"/>
                </a:moveTo>
                <a:lnTo>
                  <a:pt x="4566659" y="0"/>
                </a:lnTo>
                <a:lnTo>
                  <a:pt x="4566659" y="482600"/>
                </a:lnTo>
                <a:lnTo>
                  <a:pt x="2533" y="482600"/>
                </a:lnTo>
                <a:lnTo>
                  <a:pt x="2533" y="0"/>
                </a:lnTo>
                <a:close/>
              </a:path>
              <a:path w="4571068" h="482600" fill="none" extrusionOk="0">
                <a:moveTo>
                  <a:pt x="4571068" y="481489"/>
                </a:moveTo>
                <a:lnTo>
                  <a:pt x="0" y="481012"/>
                </a:lnTo>
              </a:path>
            </a:pathLst>
          </a:custGeom>
          <a:ln w="12700">
            <a:solidFill>
              <a:schemeClr val="bg1"/>
            </a:solidFill>
          </a:ln>
        </p:spPr>
        <p:txBody>
          <a:bodyPr bIns="108000" anchor="b"/>
          <a:lstStyle>
            <a:lvl1pPr>
              <a:defRPr sz="1600" b="1" spc="0" baseline="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ACC1-381F-4D53-A02D-8D48B50FD82C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32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  <p15:guide id="2" pos="1935" userDrawn="1">
          <p15:clr>
            <a:srgbClr val="FBAE40"/>
          </p15:clr>
        </p15:guide>
        <p15:guide id="3" orient="horz" pos="278" userDrawn="1">
          <p15:clr>
            <a:srgbClr val="FBAE40"/>
          </p15:clr>
        </p15:guide>
        <p15:guide id="4" pos="3908" userDrawn="1">
          <p15:clr>
            <a:srgbClr val="FBAE40"/>
          </p15:clr>
        </p15:guide>
        <p15:guide id="5" pos="1028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ing facts gray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2E108826-3194-4F88-7283-1B7F4A90F854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2609846-7635-CA1C-7165-D2105B2A7EE4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865E01B-825F-7789-6D37-1403CA33583D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EF2461-0437-096F-52A6-326A171A64A2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D595FCC-0B63-33F6-283D-E1F346920BDC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D5ED3F3-991C-116E-A263-E0C19B4815D2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EAF81B8-E701-3BA1-5BCF-11ECF7BCC89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12496" y="0"/>
            <a:ext cx="8879504" cy="6858000"/>
          </a:xfrm>
          <a:custGeom>
            <a:avLst/>
            <a:gdLst>
              <a:gd name="connsiteX0" fmla="*/ 8043146 w 8879504"/>
              <a:gd name="connsiteY0" fmla="*/ 6356905 h 6858000"/>
              <a:gd name="connsiteX1" fmla="*/ 8039568 w 8879504"/>
              <a:gd name="connsiteY1" fmla="*/ 6364572 h 6858000"/>
              <a:gd name="connsiteX2" fmla="*/ 8039568 w 8879504"/>
              <a:gd name="connsiteY2" fmla="*/ 6422694 h 6858000"/>
              <a:gd name="connsiteX3" fmla="*/ 8051543 w 8879504"/>
              <a:gd name="connsiteY3" fmla="*/ 6429704 h 6858000"/>
              <a:gd name="connsiteX4" fmla="*/ 8104993 w 8879504"/>
              <a:gd name="connsiteY4" fmla="*/ 6400204 h 6858000"/>
              <a:gd name="connsiteX5" fmla="*/ 8104993 w 8879504"/>
              <a:gd name="connsiteY5" fmla="*/ 6387061 h 6858000"/>
              <a:gd name="connsiteX6" fmla="*/ 8051543 w 8879504"/>
              <a:gd name="connsiteY6" fmla="*/ 6357562 h 6858000"/>
              <a:gd name="connsiteX7" fmla="*/ 8043146 w 8879504"/>
              <a:gd name="connsiteY7" fmla="*/ 6356905 h 6858000"/>
              <a:gd name="connsiteX8" fmla="*/ 8273812 w 8879504"/>
              <a:gd name="connsiteY8" fmla="*/ 6351136 h 6858000"/>
              <a:gd name="connsiteX9" fmla="*/ 8273812 w 8879504"/>
              <a:gd name="connsiteY9" fmla="*/ 6351428 h 6858000"/>
              <a:gd name="connsiteX10" fmla="*/ 8323173 w 8879504"/>
              <a:gd name="connsiteY10" fmla="*/ 6351428 h 6858000"/>
              <a:gd name="connsiteX11" fmla="*/ 8364063 w 8879504"/>
              <a:gd name="connsiteY11" fmla="*/ 6385017 h 6858000"/>
              <a:gd name="connsiteX12" fmla="*/ 8312950 w 8879504"/>
              <a:gd name="connsiteY12" fmla="*/ 6436714 h 6858000"/>
              <a:gd name="connsiteX13" fmla="*/ 8255996 w 8879504"/>
              <a:gd name="connsiteY13" fmla="*/ 6436714 h 6858000"/>
              <a:gd name="connsiteX14" fmla="*/ 8298931 w 8879504"/>
              <a:gd name="connsiteY14" fmla="*/ 6231678 h 6858000"/>
              <a:gd name="connsiteX15" fmla="*/ 8345663 w 8879504"/>
              <a:gd name="connsiteY15" fmla="*/ 6231678 h 6858000"/>
              <a:gd name="connsiteX16" fmla="*/ 8383632 w 8879504"/>
              <a:gd name="connsiteY16" fmla="*/ 6262053 h 6858000"/>
              <a:gd name="connsiteX17" fmla="*/ 8334564 w 8879504"/>
              <a:gd name="connsiteY17" fmla="*/ 6313750 h 6858000"/>
              <a:gd name="connsiteX18" fmla="*/ 8281990 w 8879504"/>
              <a:gd name="connsiteY18" fmla="*/ 6313750 h 6858000"/>
              <a:gd name="connsiteX19" fmla="*/ 8273228 w 8879504"/>
              <a:gd name="connsiteY19" fmla="*/ 6192247 h 6858000"/>
              <a:gd name="connsiteX20" fmla="*/ 8256580 w 8879504"/>
              <a:gd name="connsiteY20" fmla="*/ 6205975 h 6858000"/>
              <a:gd name="connsiteX21" fmla="*/ 8202254 w 8879504"/>
              <a:gd name="connsiteY21" fmla="*/ 6460664 h 6858000"/>
              <a:gd name="connsiteX22" fmla="*/ 8201378 w 8879504"/>
              <a:gd name="connsiteY22" fmla="*/ 6466214 h 6858000"/>
              <a:gd name="connsiteX23" fmla="*/ 8213061 w 8879504"/>
              <a:gd name="connsiteY23" fmla="*/ 6476144 h 6858000"/>
              <a:gd name="connsiteX24" fmla="*/ 8316455 w 8879504"/>
              <a:gd name="connsiteY24" fmla="*/ 6476144 h 6858000"/>
              <a:gd name="connsiteX25" fmla="*/ 8414008 w 8879504"/>
              <a:gd name="connsiteY25" fmla="*/ 6386185 h 6858000"/>
              <a:gd name="connsiteX26" fmla="*/ 8379835 w 8879504"/>
              <a:gd name="connsiteY26" fmla="*/ 6332736 h 6858000"/>
              <a:gd name="connsiteX27" fmla="*/ 8434745 w 8879504"/>
              <a:gd name="connsiteY27" fmla="*/ 6255044 h 6858000"/>
              <a:gd name="connsiteX28" fmla="*/ 8360850 w 8879504"/>
              <a:gd name="connsiteY28" fmla="*/ 6192247 h 6858000"/>
              <a:gd name="connsiteX29" fmla="*/ 8079583 w 8879504"/>
              <a:gd name="connsiteY29" fmla="*/ 6192247 h 6858000"/>
              <a:gd name="connsiteX30" fmla="*/ 7933837 w 8879504"/>
              <a:gd name="connsiteY30" fmla="*/ 6462417 h 6858000"/>
              <a:gd name="connsiteX31" fmla="*/ 7932669 w 8879504"/>
              <a:gd name="connsiteY31" fmla="*/ 6467966 h 6858000"/>
              <a:gd name="connsiteX32" fmla="*/ 7943768 w 8879504"/>
              <a:gd name="connsiteY32" fmla="*/ 6475852 h 6858000"/>
              <a:gd name="connsiteX33" fmla="*/ 7965965 w 8879504"/>
              <a:gd name="connsiteY33" fmla="*/ 6475852 h 6858000"/>
              <a:gd name="connsiteX34" fmla="*/ 7983490 w 8879504"/>
              <a:gd name="connsiteY34" fmla="*/ 6462417 h 6858000"/>
              <a:gd name="connsiteX35" fmla="*/ 8100320 w 8879504"/>
              <a:gd name="connsiteY35" fmla="*/ 6232846 h 6858000"/>
              <a:gd name="connsiteX36" fmla="*/ 8125730 w 8879504"/>
              <a:gd name="connsiteY36" fmla="*/ 6462417 h 6858000"/>
              <a:gd name="connsiteX37" fmla="*/ 8140042 w 8879504"/>
              <a:gd name="connsiteY37" fmla="*/ 6476144 h 6858000"/>
              <a:gd name="connsiteX38" fmla="*/ 8163116 w 8879504"/>
              <a:gd name="connsiteY38" fmla="*/ 6476144 h 6858000"/>
              <a:gd name="connsiteX39" fmla="*/ 8176843 w 8879504"/>
              <a:gd name="connsiteY39" fmla="*/ 6462417 h 6858000"/>
              <a:gd name="connsiteX40" fmla="*/ 8141210 w 8879504"/>
              <a:gd name="connsiteY40" fmla="*/ 6192247 h 6858000"/>
              <a:gd name="connsiteX41" fmla="*/ 7877467 w 8879504"/>
              <a:gd name="connsiteY41" fmla="*/ 6189910 h 6858000"/>
              <a:gd name="connsiteX42" fmla="*/ 7765602 w 8879504"/>
              <a:gd name="connsiteY42" fmla="*/ 6274028 h 6858000"/>
              <a:gd name="connsiteX43" fmla="*/ 7814086 w 8879504"/>
              <a:gd name="connsiteY43" fmla="*/ 6342081 h 6858000"/>
              <a:gd name="connsiteX44" fmla="*/ 7847091 w 8879504"/>
              <a:gd name="connsiteY44" fmla="*/ 6356393 h 6858000"/>
              <a:gd name="connsiteX45" fmla="*/ 7881264 w 8879504"/>
              <a:gd name="connsiteY45" fmla="*/ 6394655 h 6858000"/>
              <a:gd name="connsiteX46" fmla="*/ 7826062 w 8879504"/>
              <a:gd name="connsiteY46" fmla="*/ 6439926 h 6858000"/>
              <a:gd name="connsiteX47" fmla="*/ 7816131 w 8879504"/>
              <a:gd name="connsiteY47" fmla="*/ 6439926 h 6858000"/>
              <a:gd name="connsiteX48" fmla="*/ 7756840 w 8879504"/>
              <a:gd name="connsiteY48" fmla="*/ 6428536 h 6858000"/>
              <a:gd name="connsiteX49" fmla="*/ 7751875 w 8879504"/>
              <a:gd name="connsiteY49" fmla="*/ 6427659 h 6858000"/>
              <a:gd name="connsiteX50" fmla="*/ 7741360 w 8879504"/>
              <a:gd name="connsiteY50" fmla="*/ 6438174 h 6858000"/>
              <a:gd name="connsiteX51" fmla="*/ 7737855 w 8879504"/>
              <a:gd name="connsiteY51" fmla="*/ 6456575 h 6858000"/>
              <a:gd name="connsiteX52" fmla="*/ 7748370 w 8879504"/>
              <a:gd name="connsiteY52" fmla="*/ 6469134 h 6858000"/>
              <a:gd name="connsiteX53" fmla="*/ 7808829 w 8879504"/>
              <a:gd name="connsiteY53" fmla="*/ 6479357 h 6858000"/>
              <a:gd name="connsiteX54" fmla="*/ 7821388 w 8879504"/>
              <a:gd name="connsiteY54" fmla="*/ 6479357 h 6858000"/>
              <a:gd name="connsiteX55" fmla="*/ 7932085 w 8879504"/>
              <a:gd name="connsiteY55" fmla="*/ 6389689 h 6858000"/>
              <a:gd name="connsiteX56" fmla="*/ 7878635 w 8879504"/>
              <a:gd name="connsiteY56" fmla="*/ 6318131 h 6858000"/>
              <a:gd name="connsiteX57" fmla="*/ 7843878 w 8879504"/>
              <a:gd name="connsiteY57" fmla="*/ 6302943 h 6858000"/>
              <a:gd name="connsiteX58" fmla="*/ 7815839 w 8879504"/>
              <a:gd name="connsiteY58" fmla="*/ 6269939 h 6858000"/>
              <a:gd name="connsiteX59" fmla="*/ 7872209 w 8879504"/>
              <a:gd name="connsiteY59" fmla="*/ 6229048 h 6858000"/>
              <a:gd name="connsiteX60" fmla="*/ 7882724 w 8879504"/>
              <a:gd name="connsiteY60" fmla="*/ 6229048 h 6858000"/>
              <a:gd name="connsiteX61" fmla="*/ 7932961 w 8879504"/>
              <a:gd name="connsiteY61" fmla="*/ 6238979 h 6858000"/>
              <a:gd name="connsiteX62" fmla="*/ 7937634 w 8879504"/>
              <a:gd name="connsiteY62" fmla="*/ 6240147 h 6858000"/>
              <a:gd name="connsiteX63" fmla="*/ 7949317 w 8879504"/>
              <a:gd name="connsiteY63" fmla="*/ 6228756 h 6858000"/>
              <a:gd name="connsiteX64" fmla="*/ 7952238 w 8879504"/>
              <a:gd name="connsiteY64" fmla="*/ 6211816 h 6858000"/>
              <a:gd name="connsiteX65" fmla="*/ 7941139 w 8879504"/>
              <a:gd name="connsiteY65" fmla="*/ 6199257 h 6858000"/>
              <a:gd name="connsiteX66" fmla="*/ 7886229 w 8879504"/>
              <a:gd name="connsiteY66" fmla="*/ 6189910 h 6858000"/>
              <a:gd name="connsiteX67" fmla="*/ 7680316 w 8879504"/>
              <a:gd name="connsiteY67" fmla="*/ 6189910 h 6858000"/>
              <a:gd name="connsiteX68" fmla="*/ 7568452 w 8879504"/>
              <a:gd name="connsiteY68" fmla="*/ 6274028 h 6858000"/>
              <a:gd name="connsiteX69" fmla="*/ 7616936 w 8879504"/>
              <a:gd name="connsiteY69" fmla="*/ 6342081 h 6858000"/>
              <a:gd name="connsiteX70" fmla="*/ 7649941 w 8879504"/>
              <a:gd name="connsiteY70" fmla="*/ 6356393 h 6858000"/>
              <a:gd name="connsiteX71" fmla="*/ 7684113 w 8879504"/>
              <a:gd name="connsiteY71" fmla="*/ 6394655 h 6858000"/>
              <a:gd name="connsiteX72" fmla="*/ 7628911 w 8879504"/>
              <a:gd name="connsiteY72" fmla="*/ 6439926 h 6858000"/>
              <a:gd name="connsiteX73" fmla="*/ 7618981 w 8879504"/>
              <a:gd name="connsiteY73" fmla="*/ 6439926 h 6858000"/>
              <a:gd name="connsiteX74" fmla="*/ 7559690 w 8879504"/>
              <a:gd name="connsiteY74" fmla="*/ 6428536 h 6858000"/>
              <a:gd name="connsiteX75" fmla="*/ 7554725 w 8879504"/>
              <a:gd name="connsiteY75" fmla="*/ 6427659 h 6858000"/>
              <a:gd name="connsiteX76" fmla="*/ 7544210 w 8879504"/>
              <a:gd name="connsiteY76" fmla="*/ 6438174 h 6858000"/>
              <a:gd name="connsiteX77" fmla="*/ 7540705 w 8879504"/>
              <a:gd name="connsiteY77" fmla="*/ 6456575 h 6858000"/>
              <a:gd name="connsiteX78" fmla="*/ 7551220 w 8879504"/>
              <a:gd name="connsiteY78" fmla="*/ 6469134 h 6858000"/>
              <a:gd name="connsiteX79" fmla="*/ 7611679 w 8879504"/>
              <a:gd name="connsiteY79" fmla="*/ 6479357 h 6858000"/>
              <a:gd name="connsiteX80" fmla="*/ 7624238 w 8879504"/>
              <a:gd name="connsiteY80" fmla="*/ 6479357 h 6858000"/>
              <a:gd name="connsiteX81" fmla="*/ 7735226 w 8879504"/>
              <a:gd name="connsiteY81" fmla="*/ 6389689 h 6858000"/>
              <a:gd name="connsiteX82" fmla="*/ 7681777 w 8879504"/>
              <a:gd name="connsiteY82" fmla="*/ 6318131 h 6858000"/>
              <a:gd name="connsiteX83" fmla="*/ 7647020 w 8879504"/>
              <a:gd name="connsiteY83" fmla="*/ 6302943 h 6858000"/>
              <a:gd name="connsiteX84" fmla="*/ 7618981 w 8879504"/>
              <a:gd name="connsiteY84" fmla="*/ 6269939 h 6858000"/>
              <a:gd name="connsiteX85" fmla="*/ 7675351 w 8879504"/>
              <a:gd name="connsiteY85" fmla="*/ 6229048 h 6858000"/>
              <a:gd name="connsiteX86" fmla="*/ 7685866 w 8879504"/>
              <a:gd name="connsiteY86" fmla="*/ 6229048 h 6858000"/>
              <a:gd name="connsiteX87" fmla="*/ 7735810 w 8879504"/>
              <a:gd name="connsiteY87" fmla="*/ 6238979 h 6858000"/>
              <a:gd name="connsiteX88" fmla="*/ 7740484 w 8879504"/>
              <a:gd name="connsiteY88" fmla="*/ 6240147 h 6858000"/>
              <a:gd name="connsiteX89" fmla="*/ 7752167 w 8879504"/>
              <a:gd name="connsiteY89" fmla="*/ 6228756 h 6858000"/>
              <a:gd name="connsiteX90" fmla="*/ 7755087 w 8879504"/>
              <a:gd name="connsiteY90" fmla="*/ 6211816 h 6858000"/>
              <a:gd name="connsiteX91" fmla="*/ 7743988 w 8879504"/>
              <a:gd name="connsiteY91" fmla="*/ 6199257 h 6858000"/>
              <a:gd name="connsiteX92" fmla="*/ 7689079 w 8879504"/>
              <a:gd name="connsiteY92" fmla="*/ 6189910 h 6858000"/>
              <a:gd name="connsiteX93" fmla="*/ 0 w 8879504"/>
              <a:gd name="connsiteY93" fmla="*/ 0 h 6858000"/>
              <a:gd name="connsiteX94" fmla="*/ 8879504 w 8879504"/>
              <a:gd name="connsiteY94" fmla="*/ 0 h 6858000"/>
              <a:gd name="connsiteX95" fmla="*/ 8879504 w 8879504"/>
              <a:gd name="connsiteY95" fmla="*/ 6858000 h 6858000"/>
              <a:gd name="connsiteX96" fmla="*/ 39076 w 8879504"/>
              <a:gd name="connsiteY96" fmla="*/ 6858000 h 6858000"/>
              <a:gd name="connsiteX97" fmla="*/ 4598572 w 8879504"/>
              <a:gd name="connsiteY97" fmla="*/ 4124188 h 6858000"/>
              <a:gd name="connsiteX98" fmla="*/ 4598572 w 8879504"/>
              <a:gd name="connsiteY98" fmla="*/ 27538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8879504" h="6858000">
                <a:moveTo>
                  <a:pt x="8043146" y="6356905"/>
                </a:moveTo>
                <a:cubicBezTo>
                  <a:pt x="8040956" y="6358146"/>
                  <a:pt x="8039568" y="6360775"/>
                  <a:pt x="8039568" y="6364572"/>
                </a:cubicBezTo>
                <a:lnTo>
                  <a:pt x="8039568" y="6422694"/>
                </a:lnTo>
                <a:cubicBezTo>
                  <a:pt x="8039568" y="6430288"/>
                  <a:pt x="8044825" y="6433209"/>
                  <a:pt x="8051543" y="6429704"/>
                </a:cubicBezTo>
                <a:lnTo>
                  <a:pt x="8104993" y="6400204"/>
                </a:lnTo>
                <a:cubicBezTo>
                  <a:pt x="8111418" y="6396700"/>
                  <a:pt x="8111418" y="6390566"/>
                  <a:pt x="8104993" y="6387061"/>
                </a:cubicBezTo>
                <a:lnTo>
                  <a:pt x="8051543" y="6357562"/>
                </a:lnTo>
                <a:cubicBezTo>
                  <a:pt x="8048330" y="6355809"/>
                  <a:pt x="8045337" y="6355663"/>
                  <a:pt x="8043146" y="6356905"/>
                </a:cubicBezTo>
                <a:close/>
                <a:moveTo>
                  <a:pt x="8273812" y="6351136"/>
                </a:moveTo>
                <a:lnTo>
                  <a:pt x="8273812" y="6351428"/>
                </a:lnTo>
                <a:lnTo>
                  <a:pt x="8323173" y="6351428"/>
                </a:lnTo>
                <a:cubicBezTo>
                  <a:pt x="8346539" y="6351428"/>
                  <a:pt x="8364063" y="6363403"/>
                  <a:pt x="8364063" y="6385017"/>
                </a:cubicBezTo>
                <a:cubicBezTo>
                  <a:pt x="8364063" y="6414808"/>
                  <a:pt x="8346247" y="6436714"/>
                  <a:pt x="8312950" y="6436714"/>
                </a:cubicBezTo>
                <a:lnTo>
                  <a:pt x="8255996" y="6436714"/>
                </a:lnTo>
                <a:close/>
                <a:moveTo>
                  <a:pt x="8298931" y="6231678"/>
                </a:moveTo>
                <a:lnTo>
                  <a:pt x="8345663" y="6231678"/>
                </a:lnTo>
                <a:cubicBezTo>
                  <a:pt x="8370489" y="6231678"/>
                  <a:pt x="8383632" y="6241608"/>
                  <a:pt x="8383632" y="6262053"/>
                </a:cubicBezTo>
                <a:cubicBezTo>
                  <a:pt x="8383632" y="6289216"/>
                  <a:pt x="8363187" y="6313750"/>
                  <a:pt x="8334564" y="6313750"/>
                </a:cubicBezTo>
                <a:lnTo>
                  <a:pt x="8281990" y="6313750"/>
                </a:lnTo>
                <a:close/>
                <a:moveTo>
                  <a:pt x="8273228" y="6192247"/>
                </a:moveTo>
                <a:cubicBezTo>
                  <a:pt x="8264174" y="6192247"/>
                  <a:pt x="8258332" y="6197505"/>
                  <a:pt x="8256580" y="6205975"/>
                </a:cubicBezTo>
                <a:lnTo>
                  <a:pt x="8202254" y="6460664"/>
                </a:lnTo>
                <a:cubicBezTo>
                  <a:pt x="8201670" y="6462125"/>
                  <a:pt x="8201378" y="6465045"/>
                  <a:pt x="8201378" y="6466214"/>
                </a:cubicBezTo>
                <a:cubicBezTo>
                  <a:pt x="8201378" y="6472347"/>
                  <a:pt x="8205467" y="6476144"/>
                  <a:pt x="8213061" y="6476144"/>
                </a:cubicBezTo>
                <a:lnTo>
                  <a:pt x="8316455" y="6476144"/>
                </a:lnTo>
                <a:cubicBezTo>
                  <a:pt x="8377791" y="6476144"/>
                  <a:pt x="8414008" y="6437590"/>
                  <a:pt x="8414008" y="6386185"/>
                </a:cubicBezTo>
                <a:cubicBezTo>
                  <a:pt x="8414008" y="6359898"/>
                  <a:pt x="8399988" y="6340914"/>
                  <a:pt x="8379835" y="6332736"/>
                </a:cubicBezTo>
                <a:cubicBezTo>
                  <a:pt x="8411963" y="6319592"/>
                  <a:pt x="8434745" y="6289508"/>
                  <a:pt x="8434745" y="6255044"/>
                </a:cubicBezTo>
                <a:cubicBezTo>
                  <a:pt x="8434745" y="6212693"/>
                  <a:pt x="8407290" y="6192247"/>
                  <a:pt x="8360850" y="6192247"/>
                </a:cubicBezTo>
                <a:close/>
                <a:moveTo>
                  <a:pt x="8079583" y="6192247"/>
                </a:moveTo>
                <a:cubicBezTo>
                  <a:pt x="8038108" y="6245989"/>
                  <a:pt x="7974436" y="6358730"/>
                  <a:pt x="7933837" y="6462417"/>
                </a:cubicBezTo>
                <a:cubicBezTo>
                  <a:pt x="7932961" y="6464169"/>
                  <a:pt x="7932669" y="6466214"/>
                  <a:pt x="7932669" y="6467966"/>
                </a:cubicBezTo>
                <a:cubicBezTo>
                  <a:pt x="7932669" y="6472932"/>
                  <a:pt x="7937050" y="6475852"/>
                  <a:pt x="7943768" y="6475852"/>
                </a:cubicBezTo>
                <a:lnTo>
                  <a:pt x="7965965" y="6475852"/>
                </a:lnTo>
                <a:cubicBezTo>
                  <a:pt x="7974436" y="6475852"/>
                  <a:pt x="7979985" y="6470595"/>
                  <a:pt x="7983490" y="6462417"/>
                </a:cubicBezTo>
                <a:cubicBezTo>
                  <a:pt x="8014742" y="6381804"/>
                  <a:pt x="8060598" y="6291845"/>
                  <a:pt x="8100320" y="6232846"/>
                </a:cubicBezTo>
                <a:cubicBezTo>
                  <a:pt x="8112003" y="6285127"/>
                  <a:pt x="8124854" y="6377423"/>
                  <a:pt x="8125730" y="6462417"/>
                </a:cubicBezTo>
                <a:cubicBezTo>
                  <a:pt x="8125730" y="6470887"/>
                  <a:pt x="8131280" y="6476144"/>
                  <a:pt x="8140042" y="6476144"/>
                </a:cubicBezTo>
                <a:lnTo>
                  <a:pt x="8163116" y="6476144"/>
                </a:lnTo>
                <a:cubicBezTo>
                  <a:pt x="8172170" y="6476144"/>
                  <a:pt x="8176843" y="6470887"/>
                  <a:pt x="8176843" y="6462417"/>
                </a:cubicBezTo>
                <a:cubicBezTo>
                  <a:pt x="8175383" y="6350844"/>
                  <a:pt x="8154938" y="6244529"/>
                  <a:pt x="8141210" y="6192247"/>
                </a:cubicBezTo>
                <a:close/>
                <a:moveTo>
                  <a:pt x="7877467" y="6189910"/>
                </a:moveTo>
                <a:cubicBezTo>
                  <a:pt x="7815255" y="6189910"/>
                  <a:pt x="7765602" y="6218826"/>
                  <a:pt x="7765602" y="6274028"/>
                </a:cubicBezTo>
                <a:cubicBezTo>
                  <a:pt x="7765602" y="6311413"/>
                  <a:pt x="7792473" y="6332151"/>
                  <a:pt x="7814086" y="6342081"/>
                </a:cubicBezTo>
                <a:lnTo>
                  <a:pt x="7847091" y="6356393"/>
                </a:lnTo>
                <a:cubicBezTo>
                  <a:pt x="7866368" y="6364863"/>
                  <a:pt x="7881264" y="6373917"/>
                  <a:pt x="7881264" y="6394655"/>
                </a:cubicBezTo>
                <a:cubicBezTo>
                  <a:pt x="7881264" y="6424446"/>
                  <a:pt x="7857606" y="6439926"/>
                  <a:pt x="7826062" y="6439926"/>
                </a:cubicBezTo>
                <a:lnTo>
                  <a:pt x="7816131" y="6439926"/>
                </a:lnTo>
                <a:cubicBezTo>
                  <a:pt x="7798315" y="6439926"/>
                  <a:pt x="7773488" y="6434961"/>
                  <a:pt x="7756840" y="6428536"/>
                </a:cubicBezTo>
                <a:cubicBezTo>
                  <a:pt x="7754795" y="6427659"/>
                  <a:pt x="7753335" y="6427659"/>
                  <a:pt x="7751875" y="6427659"/>
                </a:cubicBezTo>
                <a:cubicBezTo>
                  <a:pt x="7746617" y="6427659"/>
                  <a:pt x="7742820" y="6431748"/>
                  <a:pt x="7741360" y="6438174"/>
                </a:cubicBezTo>
                <a:cubicBezTo>
                  <a:pt x="7737855" y="6453946"/>
                  <a:pt x="7737855" y="6455406"/>
                  <a:pt x="7737855" y="6456575"/>
                </a:cubicBezTo>
                <a:cubicBezTo>
                  <a:pt x="7737855" y="6463000"/>
                  <a:pt x="7741652" y="6467381"/>
                  <a:pt x="7748370" y="6469134"/>
                </a:cubicBezTo>
                <a:cubicBezTo>
                  <a:pt x="7766186" y="6474683"/>
                  <a:pt x="7791013" y="6479357"/>
                  <a:pt x="7808829" y="6479357"/>
                </a:cubicBezTo>
                <a:lnTo>
                  <a:pt x="7821388" y="6479357"/>
                </a:lnTo>
                <a:cubicBezTo>
                  <a:pt x="7889442" y="6479357"/>
                  <a:pt x="7932085" y="6446352"/>
                  <a:pt x="7932085" y="6389689"/>
                </a:cubicBezTo>
                <a:cubicBezTo>
                  <a:pt x="7932085" y="6349967"/>
                  <a:pt x="7907258" y="6330690"/>
                  <a:pt x="7878635" y="6318131"/>
                </a:cubicBezTo>
                <a:lnTo>
                  <a:pt x="7843878" y="6302943"/>
                </a:lnTo>
                <a:cubicBezTo>
                  <a:pt x="7828982" y="6295934"/>
                  <a:pt x="7815839" y="6288047"/>
                  <a:pt x="7815839" y="6269939"/>
                </a:cubicBezTo>
                <a:cubicBezTo>
                  <a:pt x="7815839" y="6241900"/>
                  <a:pt x="7840373" y="6229048"/>
                  <a:pt x="7872209" y="6229048"/>
                </a:cubicBezTo>
                <a:lnTo>
                  <a:pt x="7882724" y="6229048"/>
                </a:lnTo>
                <a:cubicBezTo>
                  <a:pt x="7896744" y="6229048"/>
                  <a:pt x="7917773" y="6232553"/>
                  <a:pt x="7932961" y="6238979"/>
                </a:cubicBezTo>
                <a:cubicBezTo>
                  <a:pt x="7935006" y="6239855"/>
                  <a:pt x="7936174" y="6240147"/>
                  <a:pt x="7937634" y="6240147"/>
                </a:cubicBezTo>
                <a:cubicBezTo>
                  <a:pt x="7943768" y="6240147"/>
                  <a:pt x="7947857" y="6235182"/>
                  <a:pt x="7949317" y="6228756"/>
                </a:cubicBezTo>
                <a:cubicBezTo>
                  <a:pt x="7952238" y="6214153"/>
                  <a:pt x="7952238" y="6212984"/>
                  <a:pt x="7952238" y="6211816"/>
                </a:cubicBezTo>
                <a:cubicBezTo>
                  <a:pt x="7952238" y="6205390"/>
                  <a:pt x="7948441" y="6201593"/>
                  <a:pt x="7941139" y="6199257"/>
                </a:cubicBezTo>
                <a:cubicBezTo>
                  <a:pt x="7923615" y="6193415"/>
                  <a:pt x="7901417" y="6189910"/>
                  <a:pt x="7886229" y="6189910"/>
                </a:cubicBezTo>
                <a:close/>
                <a:moveTo>
                  <a:pt x="7680316" y="6189910"/>
                </a:moveTo>
                <a:cubicBezTo>
                  <a:pt x="7618104" y="6189910"/>
                  <a:pt x="7568452" y="6218826"/>
                  <a:pt x="7568452" y="6274028"/>
                </a:cubicBezTo>
                <a:cubicBezTo>
                  <a:pt x="7568452" y="6311413"/>
                  <a:pt x="7595323" y="6332151"/>
                  <a:pt x="7616936" y="6342081"/>
                </a:cubicBezTo>
                <a:lnTo>
                  <a:pt x="7649941" y="6356393"/>
                </a:lnTo>
                <a:cubicBezTo>
                  <a:pt x="7669218" y="6364863"/>
                  <a:pt x="7684113" y="6373917"/>
                  <a:pt x="7684113" y="6394655"/>
                </a:cubicBezTo>
                <a:cubicBezTo>
                  <a:pt x="7684113" y="6424446"/>
                  <a:pt x="7660455" y="6439926"/>
                  <a:pt x="7628911" y="6439926"/>
                </a:cubicBezTo>
                <a:lnTo>
                  <a:pt x="7618981" y="6439926"/>
                </a:lnTo>
                <a:cubicBezTo>
                  <a:pt x="7601164" y="6439926"/>
                  <a:pt x="7576338" y="6434961"/>
                  <a:pt x="7559690" y="6428536"/>
                </a:cubicBezTo>
                <a:cubicBezTo>
                  <a:pt x="7557645" y="6427659"/>
                  <a:pt x="7556185" y="6427659"/>
                  <a:pt x="7554725" y="6427659"/>
                </a:cubicBezTo>
                <a:cubicBezTo>
                  <a:pt x="7549467" y="6427659"/>
                  <a:pt x="7545670" y="6431748"/>
                  <a:pt x="7544210" y="6438174"/>
                </a:cubicBezTo>
                <a:cubicBezTo>
                  <a:pt x="7540705" y="6453946"/>
                  <a:pt x="7540705" y="6455406"/>
                  <a:pt x="7540705" y="6456575"/>
                </a:cubicBezTo>
                <a:cubicBezTo>
                  <a:pt x="7540705" y="6463000"/>
                  <a:pt x="7544502" y="6467381"/>
                  <a:pt x="7551220" y="6469134"/>
                </a:cubicBezTo>
                <a:cubicBezTo>
                  <a:pt x="7569036" y="6474683"/>
                  <a:pt x="7593862" y="6479357"/>
                  <a:pt x="7611679" y="6479357"/>
                </a:cubicBezTo>
                <a:lnTo>
                  <a:pt x="7624238" y="6479357"/>
                </a:lnTo>
                <a:cubicBezTo>
                  <a:pt x="7692583" y="6479357"/>
                  <a:pt x="7735226" y="6446352"/>
                  <a:pt x="7735226" y="6389689"/>
                </a:cubicBezTo>
                <a:cubicBezTo>
                  <a:pt x="7735226" y="6349967"/>
                  <a:pt x="7710400" y="6330690"/>
                  <a:pt x="7681777" y="6318131"/>
                </a:cubicBezTo>
                <a:lnTo>
                  <a:pt x="7647020" y="6302943"/>
                </a:lnTo>
                <a:cubicBezTo>
                  <a:pt x="7632124" y="6295934"/>
                  <a:pt x="7618981" y="6288047"/>
                  <a:pt x="7618981" y="6269939"/>
                </a:cubicBezTo>
                <a:cubicBezTo>
                  <a:pt x="7618981" y="6241900"/>
                  <a:pt x="7643515" y="6229048"/>
                  <a:pt x="7675351" y="6229048"/>
                </a:cubicBezTo>
                <a:lnTo>
                  <a:pt x="7685866" y="6229048"/>
                </a:lnTo>
                <a:cubicBezTo>
                  <a:pt x="7699885" y="6229048"/>
                  <a:pt x="7720915" y="6232553"/>
                  <a:pt x="7735810" y="6238979"/>
                </a:cubicBezTo>
                <a:cubicBezTo>
                  <a:pt x="7737855" y="6239855"/>
                  <a:pt x="7739023" y="6240147"/>
                  <a:pt x="7740484" y="6240147"/>
                </a:cubicBezTo>
                <a:cubicBezTo>
                  <a:pt x="7746617" y="6240147"/>
                  <a:pt x="7750706" y="6235182"/>
                  <a:pt x="7752167" y="6228756"/>
                </a:cubicBezTo>
                <a:cubicBezTo>
                  <a:pt x="7755087" y="6214153"/>
                  <a:pt x="7755087" y="6212984"/>
                  <a:pt x="7755087" y="6211816"/>
                </a:cubicBezTo>
                <a:cubicBezTo>
                  <a:pt x="7755087" y="6205390"/>
                  <a:pt x="7751290" y="6201593"/>
                  <a:pt x="7743988" y="6199257"/>
                </a:cubicBezTo>
                <a:cubicBezTo>
                  <a:pt x="7726464" y="6193415"/>
                  <a:pt x="7704266" y="6189910"/>
                  <a:pt x="7689079" y="6189910"/>
                </a:cubicBezTo>
                <a:close/>
                <a:moveTo>
                  <a:pt x="0" y="0"/>
                </a:moveTo>
                <a:lnTo>
                  <a:pt x="8879504" y="0"/>
                </a:lnTo>
                <a:lnTo>
                  <a:pt x="8879504" y="6858000"/>
                </a:lnTo>
                <a:lnTo>
                  <a:pt x="39076" y="6858000"/>
                </a:lnTo>
                <a:lnTo>
                  <a:pt x="4598572" y="4124188"/>
                </a:lnTo>
                <a:cubicBezTo>
                  <a:pt x="5226856" y="3747595"/>
                  <a:pt x="5226856" y="3134223"/>
                  <a:pt x="4598572" y="2753872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2" y="1304926"/>
            <a:ext cx="4681538" cy="3635374"/>
          </a:xfrm>
        </p:spPr>
        <p:txBody>
          <a:bodyPr/>
          <a:lstStyle>
            <a:lvl1pPr>
              <a:defRPr sz="1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8DB62-8866-4ACD-98C2-6CDC5BCAF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5168900"/>
            <a:ext cx="3673476" cy="1247775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40090" y="7181048"/>
            <a:ext cx="2160000" cy="111125"/>
          </a:xfrm>
        </p:spPr>
        <p:txBody>
          <a:bodyPr/>
          <a:lstStyle>
            <a:lvl1pPr>
              <a:defRPr>
                <a:solidFill>
                  <a:schemeClr val="tx2">
                    <a:alpha val="0"/>
                  </a:schemeClr>
                </a:solidFill>
              </a:defRPr>
            </a:lvl1pPr>
          </a:lstStyle>
          <a:p>
            <a:fld id="{AD56DA65-52C6-4ACE-BE53-C12506FE94DF}" type="datetime4">
              <a:rPr lang="en-US" smtClean="0"/>
              <a:pPr/>
              <a:t>November 6, 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051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2593" userDrawn="1">
          <p15:clr>
            <a:srgbClr val="FBAE40"/>
          </p15:clr>
        </p15:guide>
        <p15:guide id="3" pos="322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E36D58E-6A83-99D0-7EF7-FD07679805F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11355642 w 12191999"/>
              <a:gd name="connsiteY0" fmla="*/ 6356905 h 6858000"/>
              <a:gd name="connsiteX1" fmla="*/ 11352064 w 12191999"/>
              <a:gd name="connsiteY1" fmla="*/ 6364572 h 6858000"/>
              <a:gd name="connsiteX2" fmla="*/ 11352064 w 12191999"/>
              <a:gd name="connsiteY2" fmla="*/ 6422694 h 6858000"/>
              <a:gd name="connsiteX3" fmla="*/ 11364039 w 12191999"/>
              <a:gd name="connsiteY3" fmla="*/ 6429704 h 6858000"/>
              <a:gd name="connsiteX4" fmla="*/ 11417489 w 12191999"/>
              <a:gd name="connsiteY4" fmla="*/ 6400204 h 6858000"/>
              <a:gd name="connsiteX5" fmla="*/ 11417489 w 12191999"/>
              <a:gd name="connsiteY5" fmla="*/ 6387061 h 6858000"/>
              <a:gd name="connsiteX6" fmla="*/ 11364039 w 12191999"/>
              <a:gd name="connsiteY6" fmla="*/ 6357562 h 6858000"/>
              <a:gd name="connsiteX7" fmla="*/ 11355642 w 12191999"/>
              <a:gd name="connsiteY7" fmla="*/ 6356905 h 6858000"/>
              <a:gd name="connsiteX8" fmla="*/ 11586308 w 12191999"/>
              <a:gd name="connsiteY8" fmla="*/ 6351136 h 6858000"/>
              <a:gd name="connsiteX9" fmla="*/ 11586308 w 12191999"/>
              <a:gd name="connsiteY9" fmla="*/ 6351428 h 6858000"/>
              <a:gd name="connsiteX10" fmla="*/ 11635669 w 12191999"/>
              <a:gd name="connsiteY10" fmla="*/ 6351428 h 6858000"/>
              <a:gd name="connsiteX11" fmla="*/ 11676559 w 12191999"/>
              <a:gd name="connsiteY11" fmla="*/ 6385017 h 6858000"/>
              <a:gd name="connsiteX12" fmla="*/ 11625446 w 12191999"/>
              <a:gd name="connsiteY12" fmla="*/ 6436714 h 6858000"/>
              <a:gd name="connsiteX13" fmla="*/ 11568492 w 12191999"/>
              <a:gd name="connsiteY13" fmla="*/ 6436714 h 6858000"/>
              <a:gd name="connsiteX14" fmla="*/ 11611427 w 12191999"/>
              <a:gd name="connsiteY14" fmla="*/ 6231678 h 6858000"/>
              <a:gd name="connsiteX15" fmla="*/ 11658159 w 12191999"/>
              <a:gd name="connsiteY15" fmla="*/ 6231678 h 6858000"/>
              <a:gd name="connsiteX16" fmla="*/ 11696128 w 12191999"/>
              <a:gd name="connsiteY16" fmla="*/ 6262053 h 6858000"/>
              <a:gd name="connsiteX17" fmla="*/ 11647060 w 12191999"/>
              <a:gd name="connsiteY17" fmla="*/ 6313750 h 6858000"/>
              <a:gd name="connsiteX18" fmla="*/ 11594486 w 12191999"/>
              <a:gd name="connsiteY18" fmla="*/ 6313750 h 6858000"/>
              <a:gd name="connsiteX19" fmla="*/ 11585724 w 12191999"/>
              <a:gd name="connsiteY19" fmla="*/ 6192247 h 6858000"/>
              <a:gd name="connsiteX20" fmla="*/ 11569076 w 12191999"/>
              <a:gd name="connsiteY20" fmla="*/ 6205975 h 6858000"/>
              <a:gd name="connsiteX21" fmla="*/ 11514750 w 12191999"/>
              <a:gd name="connsiteY21" fmla="*/ 6460664 h 6858000"/>
              <a:gd name="connsiteX22" fmla="*/ 11513874 w 12191999"/>
              <a:gd name="connsiteY22" fmla="*/ 6466214 h 6858000"/>
              <a:gd name="connsiteX23" fmla="*/ 11525557 w 12191999"/>
              <a:gd name="connsiteY23" fmla="*/ 6476144 h 6858000"/>
              <a:gd name="connsiteX24" fmla="*/ 11628951 w 12191999"/>
              <a:gd name="connsiteY24" fmla="*/ 6476144 h 6858000"/>
              <a:gd name="connsiteX25" fmla="*/ 11726504 w 12191999"/>
              <a:gd name="connsiteY25" fmla="*/ 6386185 h 6858000"/>
              <a:gd name="connsiteX26" fmla="*/ 11692331 w 12191999"/>
              <a:gd name="connsiteY26" fmla="*/ 6332736 h 6858000"/>
              <a:gd name="connsiteX27" fmla="*/ 11747241 w 12191999"/>
              <a:gd name="connsiteY27" fmla="*/ 6255044 h 6858000"/>
              <a:gd name="connsiteX28" fmla="*/ 11673346 w 12191999"/>
              <a:gd name="connsiteY28" fmla="*/ 6192247 h 6858000"/>
              <a:gd name="connsiteX29" fmla="*/ 11392079 w 12191999"/>
              <a:gd name="connsiteY29" fmla="*/ 6192247 h 6858000"/>
              <a:gd name="connsiteX30" fmla="*/ 11246333 w 12191999"/>
              <a:gd name="connsiteY30" fmla="*/ 6462417 h 6858000"/>
              <a:gd name="connsiteX31" fmla="*/ 11245165 w 12191999"/>
              <a:gd name="connsiteY31" fmla="*/ 6467966 h 6858000"/>
              <a:gd name="connsiteX32" fmla="*/ 11256264 w 12191999"/>
              <a:gd name="connsiteY32" fmla="*/ 6475852 h 6858000"/>
              <a:gd name="connsiteX33" fmla="*/ 11278461 w 12191999"/>
              <a:gd name="connsiteY33" fmla="*/ 6475852 h 6858000"/>
              <a:gd name="connsiteX34" fmla="*/ 11295986 w 12191999"/>
              <a:gd name="connsiteY34" fmla="*/ 6462417 h 6858000"/>
              <a:gd name="connsiteX35" fmla="*/ 11412816 w 12191999"/>
              <a:gd name="connsiteY35" fmla="*/ 6232846 h 6858000"/>
              <a:gd name="connsiteX36" fmla="*/ 11438226 w 12191999"/>
              <a:gd name="connsiteY36" fmla="*/ 6462417 h 6858000"/>
              <a:gd name="connsiteX37" fmla="*/ 11452538 w 12191999"/>
              <a:gd name="connsiteY37" fmla="*/ 6476144 h 6858000"/>
              <a:gd name="connsiteX38" fmla="*/ 11475612 w 12191999"/>
              <a:gd name="connsiteY38" fmla="*/ 6476144 h 6858000"/>
              <a:gd name="connsiteX39" fmla="*/ 11489339 w 12191999"/>
              <a:gd name="connsiteY39" fmla="*/ 6462417 h 6858000"/>
              <a:gd name="connsiteX40" fmla="*/ 11453706 w 12191999"/>
              <a:gd name="connsiteY40" fmla="*/ 6192247 h 6858000"/>
              <a:gd name="connsiteX41" fmla="*/ 11189963 w 12191999"/>
              <a:gd name="connsiteY41" fmla="*/ 6189910 h 6858000"/>
              <a:gd name="connsiteX42" fmla="*/ 11078098 w 12191999"/>
              <a:gd name="connsiteY42" fmla="*/ 6274028 h 6858000"/>
              <a:gd name="connsiteX43" fmla="*/ 11126582 w 12191999"/>
              <a:gd name="connsiteY43" fmla="*/ 6342081 h 6858000"/>
              <a:gd name="connsiteX44" fmla="*/ 11159587 w 12191999"/>
              <a:gd name="connsiteY44" fmla="*/ 6356393 h 6858000"/>
              <a:gd name="connsiteX45" fmla="*/ 11193760 w 12191999"/>
              <a:gd name="connsiteY45" fmla="*/ 6394655 h 6858000"/>
              <a:gd name="connsiteX46" fmla="*/ 11138558 w 12191999"/>
              <a:gd name="connsiteY46" fmla="*/ 6439926 h 6858000"/>
              <a:gd name="connsiteX47" fmla="*/ 11128627 w 12191999"/>
              <a:gd name="connsiteY47" fmla="*/ 6439926 h 6858000"/>
              <a:gd name="connsiteX48" fmla="*/ 11069336 w 12191999"/>
              <a:gd name="connsiteY48" fmla="*/ 6428536 h 6858000"/>
              <a:gd name="connsiteX49" fmla="*/ 11064371 w 12191999"/>
              <a:gd name="connsiteY49" fmla="*/ 6427659 h 6858000"/>
              <a:gd name="connsiteX50" fmla="*/ 11053856 w 12191999"/>
              <a:gd name="connsiteY50" fmla="*/ 6438174 h 6858000"/>
              <a:gd name="connsiteX51" fmla="*/ 11050351 w 12191999"/>
              <a:gd name="connsiteY51" fmla="*/ 6456575 h 6858000"/>
              <a:gd name="connsiteX52" fmla="*/ 11060866 w 12191999"/>
              <a:gd name="connsiteY52" fmla="*/ 6469134 h 6858000"/>
              <a:gd name="connsiteX53" fmla="*/ 11121325 w 12191999"/>
              <a:gd name="connsiteY53" fmla="*/ 6479357 h 6858000"/>
              <a:gd name="connsiteX54" fmla="*/ 11133884 w 12191999"/>
              <a:gd name="connsiteY54" fmla="*/ 6479357 h 6858000"/>
              <a:gd name="connsiteX55" fmla="*/ 11244581 w 12191999"/>
              <a:gd name="connsiteY55" fmla="*/ 6389689 h 6858000"/>
              <a:gd name="connsiteX56" fmla="*/ 11191131 w 12191999"/>
              <a:gd name="connsiteY56" fmla="*/ 6318131 h 6858000"/>
              <a:gd name="connsiteX57" fmla="*/ 11156374 w 12191999"/>
              <a:gd name="connsiteY57" fmla="*/ 6302943 h 6858000"/>
              <a:gd name="connsiteX58" fmla="*/ 11128335 w 12191999"/>
              <a:gd name="connsiteY58" fmla="*/ 6269939 h 6858000"/>
              <a:gd name="connsiteX59" fmla="*/ 11184705 w 12191999"/>
              <a:gd name="connsiteY59" fmla="*/ 6229048 h 6858000"/>
              <a:gd name="connsiteX60" fmla="*/ 11195220 w 12191999"/>
              <a:gd name="connsiteY60" fmla="*/ 6229048 h 6858000"/>
              <a:gd name="connsiteX61" fmla="*/ 11245457 w 12191999"/>
              <a:gd name="connsiteY61" fmla="*/ 6238979 h 6858000"/>
              <a:gd name="connsiteX62" fmla="*/ 11250130 w 12191999"/>
              <a:gd name="connsiteY62" fmla="*/ 6240147 h 6858000"/>
              <a:gd name="connsiteX63" fmla="*/ 11261813 w 12191999"/>
              <a:gd name="connsiteY63" fmla="*/ 6228756 h 6858000"/>
              <a:gd name="connsiteX64" fmla="*/ 11264734 w 12191999"/>
              <a:gd name="connsiteY64" fmla="*/ 6211816 h 6858000"/>
              <a:gd name="connsiteX65" fmla="*/ 11253635 w 12191999"/>
              <a:gd name="connsiteY65" fmla="*/ 6199257 h 6858000"/>
              <a:gd name="connsiteX66" fmla="*/ 11198725 w 12191999"/>
              <a:gd name="connsiteY66" fmla="*/ 6189910 h 6858000"/>
              <a:gd name="connsiteX67" fmla="*/ 10992812 w 12191999"/>
              <a:gd name="connsiteY67" fmla="*/ 6189910 h 6858000"/>
              <a:gd name="connsiteX68" fmla="*/ 10880948 w 12191999"/>
              <a:gd name="connsiteY68" fmla="*/ 6274028 h 6858000"/>
              <a:gd name="connsiteX69" fmla="*/ 10929432 w 12191999"/>
              <a:gd name="connsiteY69" fmla="*/ 6342081 h 6858000"/>
              <a:gd name="connsiteX70" fmla="*/ 10962437 w 12191999"/>
              <a:gd name="connsiteY70" fmla="*/ 6356393 h 6858000"/>
              <a:gd name="connsiteX71" fmla="*/ 10996609 w 12191999"/>
              <a:gd name="connsiteY71" fmla="*/ 6394655 h 6858000"/>
              <a:gd name="connsiteX72" fmla="*/ 10941407 w 12191999"/>
              <a:gd name="connsiteY72" fmla="*/ 6439926 h 6858000"/>
              <a:gd name="connsiteX73" fmla="*/ 10931477 w 12191999"/>
              <a:gd name="connsiteY73" fmla="*/ 6439926 h 6858000"/>
              <a:gd name="connsiteX74" fmla="*/ 10872186 w 12191999"/>
              <a:gd name="connsiteY74" fmla="*/ 6428536 h 6858000"/>
              <a:gd name="connsiteX75" fmla="*/ 10867221 w 12191999"/>
              <a:gd name="connsiteY75" fmla="*/ 6427659 h 6858000"/>
              <a:gd name="connsiteX76" fmla="*/ 10856706 w 12191999"/>
              <a:gd name="connsiteY76" fmla="*/ 6438174 h 6858000"/>
              <a:gd name="connsiteX77" fmla="*/ 10853201 w 12191999"/>
              <a:gd name="connsiteY77" fmla="*/ 6456575 h 6858000"/>
              <a:gd name="connsiteX78" fmla="*/ 10863716 w 12191999"/>
              <a:gd name="connsiteY78" fmla="*/ 6469134 h 6858000"/>
              <a:gd name="connsiteX79" fmla="*/ 10924175 w 12191999"/>
              <a:gd name="connsiteY79" fmla="*/ 6479357 h 6858000"/>
              <a:gd name="connsiteX80" fmla="*/ 10936734 w 12191999"/>
              <a:gd name="connsiteY80" fmla="*/ 6479357 h 6858000"/>
              <a:gd name="connsiteX81" fmla="*/ 11047722 w 12191999"/>
              <a:gd name="connsiteY81" fmla="*/ 6389689 h 6858000"/>
              <a:gd name="connsiteX82" fmla="*/ 10994273 w 12191999"/>
              <a:gd name="connsiteY82" fmla="*/ 6318131 h 6858000"/>
              <a:gd name="connsiteX83" fmla="*/ 10959516 w 12191999"/>
              <a:gd name="connsiteY83" fmla="*/ 6302943 h 6858000"/>
              <a:gd name="connsiteX84" fmla="*/ 10931477 w 12191999"/>
              <a:gd name="connsiteY84" fmla="*/ 6269939 h 6858000"/>
              <a:gd name="connsiteX85" fmla="*/ 10987847 w 12191999"/>
              <a:gd name="connsiteY85" fmla="*/ 6229048 h 6858000"/>
              <a:gd name="connsiteX86" fmla="*/ 10998362 w 12191999"/>
              <a:gd name="connsiteY86" fmla="*/ 6229048 h 6858000"/>
              <a:gd name="connsiteX87" fmla="*/ 11048306 w 12191999"/>
              <a:gd name="connsiteY87" fmla="*/ 6238979 h 6858000"/>
              <a:gd name="connsiteX88" fmla="*/ 11052980 w 12191999"/>
              <a:gd name="connsiteY88" fmla="*/ 6240147 h 6858000"/>
              <a:gd name="connsiteX89" fmla="*/ 11064663 w 12191999"/>
              <a:gd name="connsiteY89" fmla="*/ 6228756 h 6858000"/>
              <a:gd name="connsiteX90" fmla="*/ 11067583 w 12191999"/>
              <a:gd name="connsiteY90" fmla="*/ 6211816 h 6858000"/>
              <a:gd name="connsiteX91" fmla="*/ 11056484 w 12191999"/>
              <a:gd name="connsiteY91" fmla="*/ 6199257 h 6858000"/>
              <a:gd name="connsiteX92" fmla="*/ 11001575 w 12191999"/>
              <a:gd name="connsiteY92" fmla="*/ 6189910 h 6858000"/>
              <a:gd name="connsiteX93" fmla="*/ 0 w 12191999"/>
              <a:gd name="connsiteY93" fmla="*/ 0 h 6858000"/>
              <a:gd name="connsiteX94" fmla="*/ 12191999 w 12191999"/>
              <a:gd name="connsiteY94" fmla="*/ 0 h 6858000"/>
              <a:gd name="connsiteX95" fmla="*/ 12191999 w 12191999"/>
              <a:gd name="connsiteY95" fmla="*/ 6858000 h 6858000"/>
              <a:gd name="connsiteX96" fmla="*/ 0 w 12191999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12191999" h="6858000">
                <a:moveTo>
                  <a:pt x="11355642" y="6356905"/>
                </a:moveTo>
                <a:cubicBezTo>
                  <a:pt x="11353451" y="6358146"/>
                  <a:pt x="11352064" y="6360775"/>
                  <a:pt x="11352064" y="6364572"/>
                </a:cubicBezTo>
                <a:lnTo>
                  <a:pt x="11352064" y="6422694"/>
                </a:lnTo>
                <a:cubicBezTo>
                  <a:pt x="11352064" y="6430288"/>
                  <a:pt x="11357321" y="6433209"/>
                  <a:pt x="11364039" y="6429704"/>
                </a:cubicBezTo>
                <a:lnTo>
                  <a:pt x="11417489" y="6400204"/>
                </a:lnTo>
                <a:cubicBezTo>
                  <a:pt x="11423914" y="6396700"/>
                  <a:pt x="11423914" y="6390566"/>
                  <a:pt x="11417489" y="6387061"/>
                </a:cubicBezTo>
                <a:lnTo>
                  <a:pt x="11364039" y="6357562"/>
                </a:lnTo>
                <a:cubicBezTo>
                  <a:pt x="11360827" y="6355809"/>
                  <a:pt x="11357833" y="6355663"/>
                  <a:pt x="11355642" y="6356905"/>
                </a:cubicBezTo>
                <a:close/>
                <a:moveTo>
                  <a:pt x="11586308" y="6351136"/>
                </a:moveTo>
                <a:lnTo>
                  <a:pt x="11586308" y="6351428"/>
                </a:lnTo>
                <a:lnTo>
                  <a:pt x="11635669" y="6351428"/>
                </a:lnTo>
                <a:cubicBezTo>
                  <a:pt x="11659035" y="6351428"/>
                  <a:pt x="11676559" y="6363403"/>
                  <a:pt x="11676559" y="6385017"/>
                </a:cubicBezTo>
                <a:cubicBezTo>
                  <a:pt x="11676559" y="6414808"/>
                  <a:pt x="11658743" y="6436714"/>
                  <a:pt x="11625446" y="6436714"/>
                </a:cubicBezTo>
                <a:lnTo>
                  <a:pt x="11568492" y="6436714"/>
                </a:lnTo>
                <a:close/>
                <a:moveTo>
                  <a:pt x="11611427" y="6231678"/>
                </a:moveTo>
                <a:lnTo>
                  <a:pt x="11658159" y="6231678"/>
                </a:lnTo>
                <a:cubicBezTo>
                  <a:pt x="11682985" y="6231678"/>
                  <a:pt x="11696128" y="6241608"/>
                  <a:pt x="11696128" y="6262053"/>
                </a:cubicBezTo>
                <a:cubicBezTo>
                  <a:pt x="11696128" y="6289216"/>
                  <a:pt x="11675683" y="6313750"/>
                  <a:pt x="11647060" y="6313750"/>
                </a:cubicBezTo>
                <a:lnTo>
                  <a:pt x="11594486" y="6313750"/>
                </a:lnTo>
                <a:close/>
                <a:moveTo>
                  <a:pt x="11585724" y="6192247"/>
                </a:moveTo>
                <a:cubicBezTo>
                  <a:pt x="11576670" y="6192247"/>
                  <a:pt x="11570828" y="6197505"/>
                  <a:pt x="11569076" y="6205975"/>
                </a:cubicBezTo>
                <a:lnTo>
                  <a:pt x="11514750" y="6460664"/>
                </a:lnTo>
                <a:cubicBezTo>
                  <a:pt x="11514166" y="6462125"/>
                  <a:pt x="11513874" y="6465045"/>
                  <a:pt x="11513874" y="6466214"/>
                </a:cubicBezTo>
                <a:cubicBezTo>
                  <a:pt x="11513874" y="6472347"/>
                  <a:pt x="11517963" y="6476144"/>
                  <a:pt x="11525557" y="6476144"/>
                </a:cubicBezTo>
                <a:lnTo>
                  <a:pt x="11628951" y="6476144"/>
                </a:lnTo>
                <a:cubicBezTo>
                  <a:pt x="11690287" y="6476144"/>
                  <a:pt x="11726504" y="6437590"/>
                  <a:pt x="11726504" y="6386185"/>
                </a:cubicBezTo>
                <a:cubicBezTo>
                  <a:pt x="11726504" y="6359898"/>
                  <a:pt x="11712484" y="6340914"/>
                  <a:pt x="11692331" y="6332736"/>
                </a:cubicBezTo>
                <a:cubicBezTo>
                  <a:pt x="11724459" y="6319592"/>
                  <a:pt x="11747241" y="6289508"/>
                  <a:pt x="11747241" y="6255044"/>
                </a:cubicBezTo>
                <a:cubicBezTo>
                  <a:pt x="11747241" y="6212693"/>
                  <a:pt x="11719786" y="6192247"/>
                  <a:pt x="11673346" y="6192247"/>
                </a:cubicBezTo>
                <a:close/>
                <a:moveTo>
                  <a:pt x="11392079" y="6192247"/>
                </a:moveTo>
                <a:cubicBezTo>
                  <a:pt x="11350604" y="6245989"/>
                  <a:pt x="11286932" y="6358730"/>
                  <a:pt x="11246333" y="6462417"/>
                </a:cubicBezTo>
                <a:cubicBezTo>
                  <a:pt x="11245457" y="6464169"/>
                  <a:pt x="11245165" y="6466214"/>
                  <a:pt x="11245165" y="6467966"/>
                </a:cubicBezTo>
                <a:cubicBezTo>
                  <a:pt x="11245165" y="6472932"/>
                  <a:pt x="11249546" y="6475852"/>
                  <a:pt x="11256264" y="6475852"/>
                </a:cubicBezTo>
                <a:lnTo>
                  <a:pt x="11278461" y="6475852"/>
                </a:lnTo>
                <a:cubicBezTo>
                  <a:pt x="11286932" y="6475852"/>
                  <a:pt x="11292481" y="6470595"/>
                  <a:pt x="11295986" y="6462417"/>
                </a:cubicBezTo>
                <a:cubicBezTo>
                  <a:pt x="11327238" y="6381804"/>
                  <a:pt x="11373094" y="6291845"/>
                  <a:pt x="11412816" y="6232846"/>
                </a:cubicBezTo>
                <a:cubicBezTo>
                  <a:pt x="11424499" y="6285127"/>
                  <a:pt x="11437350" y="6377423"/>
                  <a:pt x="11438226" y="6462417"/>
                </a:cubicBezTo>
                <a:cubicBezTo>
                  <a:pt x="11438226" y="6470887"/>
                  <a:pt x="11443776" y="6476144"/>
                  <a:pt x="11452538" y="6476144"/>
                </a:cubicBezTo>
                <a:lnTo>
                  <a:pt x="11475612" y="6476144"/>
                </a:lnTo>
                <a:cubicBezTo>
                  <a:pt x="11484666" y="6476144"/>
                  <a:pt x="11489339" y="6470887"/>
                  <a:pt x="11489339" y="6462417"/>
                </a:cubicBezTo>
                <a:cubicBezTo>
                  <a:pt x="11487879" y="6350844"/>
                  <a:pt x="11467434" y="6244529"/>
                  <a:pt x="11453706" y="6192247"/>
                </a:cubicBezTo>
                <a:close/>
                <a:moveTo>
                  <a:pt x="11189963" y="6189910"/>
                </a:moveTo>
                <a:cubicBezTo>
                  <a:pt x="11127751" y="6189910"/>
                  <a:pt x="11078098" y="6218826"/>
                  <a:pt x="11078098" y="6274028"/>
                </a:cubicBezTo>
                <a:cubicBezTo>
                  <a:pt x="11078098" y="6311413"/>
                  <a:pt x="11104969" y="6332151"/>
                  <a:pt x="11126582" y="6342081"/>
                </a:cubicBezTo>
                <a:lnTo>
                  <a:pt x="11159587" y="6356393"/>
                </a:lnTo>
                <a:cubicBezTo>
                  <a:pt x="11178864" y="6364863"/>
                  <a:pt x="11193760" y="6373917"/>
                  <a:pt x="11193760" y="6394655"/>
                </a:cubicBezTo>
                <a:cubicBezTo>
                  <a:pt x="11193760" y="6424446"/>
                  <a:pt x="11170102" y="6439926"/>
                  <a:pt x="11138558" y="6439926"/>
                </a:cubicBezTo>
                <a:lnTo>
                  <a:pt x="11128627" y="6439926"/>
                </a:lnTo>
                <a:cubicBezTo>
                  <a:pt x="11110811" y="6439926"/>
                  <a:pt x="11085984" y="6434961"/>
                  <a:pt x="11069336" y="6428536"/>
                </a:cubicBezTo>
                <a:cubicBezTo>
                  <a:pt x="11067291" y="6427659"/>
                  <a:pt x="11065831" y="6427659"/>
                  <a:pt x="11064371" y="6427659"/>
                </a:cubicBezTo>
                <a:cubicBezTo>
                  <a:pt x="11059113" y="6427659"/>
                  <a:pt x="11055316" y="6431748"/>
                  <a:pt x="11053856" y="6438174"/>
                </a:cubicBezTo>
                <a:cubicBezTo>
                  <a:pt x="11050351" y="6453946"/>
                  <a:pt x="11050351" y="6455406"/>
                  <a:pt x="11050351" y="6456575"/>
                </a:cubicBezTo>
                <a:cubicBezTo>
                  <a:pt x="11050351" y="6463000"/>
                  <a:pt x="11054148" y="6467381"/>
                  <a:pt x="11060866" y="6469134"/>
                </a:cubicBezTo>
                <a:cubicBezTo>
                  <a:pt x="11078682" y="6474683"/>
                  <a:pt x="11103509" y="6479357"/>
                  <a:pt x="11121325" y="6479357"/>
                </a:cubicBezTo>
                <a:lnTo>
                  <a:pt x="11133884" y="6479357"/>
                </a:lnTo>
                <a:cubicBezTo>
                  <a:pt x="11201938" y="6479357"/>
                  <a:pt x="11244581" y="6446352"/>
                  <a:pt x="11244581" y="6389689"/>
                </a:cubicBezTo>
                <a:cubicBezTo>
                  <a:pt x="11244581" y="6349967"/>
                  <a:pt x="11219754" y="6330690"/>
                  <a:pt x="11191131" y="6318131"/>
                </a:cubicBezTo>
                <a:lnTo>
                  <a:pt x="11156374" y="6302943"/>
                </a:lnTo>
                <a:cubicBezTo>
                  <a:pt x="11141478" y="6295934"/>
                  <a:pt x="11128335" y="6288047"/>
                  <a:pt x="11128335" y="6269939"/>
                </a:cubicBezTo>
                <a:cubicBezTo>
                  <a:pt x="11128335" y="6241900"/>
                  <a:pt x="11152869" y="6229048"/>
                  <a:pt x="11184705" y="6229048"/>
                </a:cubicBezTo>
                <a:lnTo>
                  <a:pt x="11195220" y="6229048"/>
                </a:lnTo>
                <a:cubicBezTo>
                  <a:pt x="11209240" y="6229048"/>
                  <a:pt x="11230269" y="6232553"/>
                  <a:pt x="11245457" y="6238979"/>
                </a:cubicBezTo>
                <a:cubicBezTo>
                  <a:pt x="11247502" y="6239855"/>
                  <a:pt x="11248670" y="6240147"/>
                  <a:pt x="11250130" y="6240147"/>
                </a:cubicBezTo>
                <a:cubicBezTo>
                  <a:pt x="11256264" y="6240147"/>
                  <a:pt x="11260353" y="6235182"/>
                  <a:pt x="11261813" y="6228756"/>
                </a:cubicBezTo>
                <a:cubicBezTo>
                  <a:pt x="11264734" y="6214153"/>
                  <a:pt x="11264734" y="6212984"/>
                  <a:pt x="11264734" y="6211816"/>
                </a:cubicBezTo>
                <a:cubicBezTo>
                  <a:pt x="11264734" y="6205390"/>
                  <a:pt x="11260937" y="6201593"/>
                  <a:pt x="11253635" y="6199257"/>
                </a:cubicBezTo>
                <a:cubicBezTo>
                  <a:pt x="11236111" y="6193415"/>
                  <a:pt x="11213913" y="6189910"/>
                  <a:pt x="11198725" y="6189910"/>
                </a:cubicBezTo>
                <a:close/>
                <a:moveTo>
                  <a:pt x="10992812" y="6189910"/>
                </a:moveTo>
                <a:cubicBezTo>
                  <a:pt x="10930600" y="6189910"/>
                  <a:pt x="10880948" y="6218826"/>
                  <a:pt x="10880948" y="6274028"/>
                </a:cubicBezTo>
                <a:cubicBezTo>
                  <a:pt x="10880948" y="6311413"/>
                  <a:pt x="10907819" y="6332151"/>
                  <a:pt x="10929432" y="6342081"/>
                </a:cubicBezTo>
                <a:lnTo>
                  <a:pt x="10962437" y="6356393"/>
                </a:lnTo>
                <a:cubicBezTo>
                  <a:pt x="10981714" y="6364863"/>
                  <a:pt x="10996609" y="6373917"/>
                  <a:pt x="10996609" y="6394655"/>
                </a:cubicBezTo>
                <a:cubicBezTo>
                  <a:pt x="10996609" y="6424446"/>
                  <a:pt x="10972951" y="6439926"/>
                  <a:pt x="10941407" y="6439926"/>
                </a:cubicBezTo>
                <a:lnTo>
                  <a:pt x="10931477" y="6439926"/>
                </a:lnTo>
                <a:cubicBezTo>
                  <a:pt x="10913660" y="6439926"/>
                  <a:pt x="10888834" y="6434961"/>
                  <a:pt x="10872186" y="6428536"/>
                </a:cubicBezTo>
                <a:cubicBezTo>
                  <a:pt x="10870141" y="6427659"/>
                  <a:pt x="10868681" y="6427659"/>
                  <a:pt x="10867221" y="6427659"/>
                </a:cubicBezTo>
                <a:cubicBezTo>
                  <a:pt x="10861963" y="6427659"/>
                  <a:pt x="10858166" y="6431748"/>
                  <a:pt x="10856706" y="6438174"/>
                </a:cubicBezTo>
                <a:cubicBezTo>
                  <a:pt x="10853201" y="6453946"/>
                  <a:pt x="10853201" y="6455406"/>
                  <a:pt x="10853201" y="6456575"/>
                </a:cubicBezTo>
                <a:cubicBezTo>
                  <a:pt x="10853201" y="6463000"/>
                  <a:pt x="10856998" y="6467381"/>
                  <a:pt x="10863716" y="6469134"/>
                </a:cubicBezTo>
                <a:cubicBezTo>
                  <a:pt x="10881532" y="6474683"/>
                  <a:pt x="10906358" y="6479357"/>
                  <a:pt x="10924175" y="6479357"/>
                </a:cubicBezTo>
                <a:lnTo>
                  <a:pt x="10936734" y="6479357"/>
                </a:lnTo>
                <a:cubicBezTo>
                  <a:pt x="11005079" y="6479357"/>
                  <a:pt x="11047722" y="6446352"/>
                  <a:pt x="11047722" y="6389689"/>
                </a:cubicBezTo>
                <a:cubicBezTo>
                  <a:pt x="11047722" y="6349967"/>
                  <a:pt x="11022896" y="6330690"/>
                  <a:pt x="10994273" y="6318131"/>
                </a:cubicBezTo>
                <a:lnTo>
                  <a:pt x="10959516" y="6302943"/>
                </a:lnTo>
                <a:cubicBezTo>
                  <a:pt x="10944620" y="6295934"/>
                  <a:pt x="10931477" y="6288047"/>
                  <a:pt x="10931477" y="6269939"/>
                </a:cubicBezTo>
                <a:cubicBezTo>
                  <a:pt x="10931477" y="6241900"/>
                  <a:pt x="10956011" y="6229048"/>
                  <a:pt x="10987847" y="6229048"/>
                </a:cubicBezTo>
                <a:lnTo>
                  <a:pt x="10998362" y="6229048"/>
                </a:lnTo>
                <a:cubicBezTo>
                  <a:pt x="11012381" y="6229048"/>
                  <a:pt x="11033411" y="6232553"/>
                  <a:pt x="11048306" y="6238979"/>
                </a:cubicBezTo>
                <a:cubicBezTo>
                  <a:pt x="11050351" y="6239855"/>
                  <a:pt x="11051519" y="6240147"/>
                  <a:pt x="11052980" y="6240147"/>
                </a:cubicBezTo>
                <a:cubicBezTo>
                  <a:pt x="11059113" y="6240147"/>
                  <a:pt x="11063202" y="6235182"/>
                  <a:pt x="11064663" y="6228756"/>
                </a:cubicBezTo>
                <a:cubicBezTo>
                  <a:pt x="11067583" y="6214153"/>
                  <a:pt x="11067583" y="6212984"/>
                  <a:pt x="11067583" y="6211816"/>
                </a:cubicBezTo>
                <a:cubicBezTo>
                  <a:pt x="11067583" y="6205390"/>
                  <a:pt x="11063786" y="6201593"/>
                  <a:pt x="11056484" y="6199257"/>
                </a:cubicBezTo>
                <a:cubicBezTo>
                  <a:pt x="11038960" y="6193415"/>
                  <a:pt x="11016762" y="6189910"/>
                  <a:pt x="11001575" y="6189910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62B8C3-AB66-4396-9216-8340CD2AFD5A}"/>
              </a:ext>
            </a:extLst>
          </p:cNvPr>
          <p:cNvSpPr>
            <a:spLocks noGrp="1"/>
          </p:cNvSpPr>
          <p:nvPr>
            <p:ph type="ctrTitle"/>
          </p:nvPr>
        </p:nvSpPr>
        <p:spPr bwMode="white">
          <a:xfrm>
            <a:off x="1228832" y="2586500"/>
            <a:ext cx="4698439" cy="1650683"/>
          </a:xfrm>
        </p:spPr>
        <p:txBody>
          <a:bodyPr anchor="b"/>
          <a:lstStyle>
            <a:lvl1pPr algn="l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5E2BAB-27C2-5B03-E9A0-491D6B5858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28832" y="4280722"/>
            <a:ext cx="4698439" cy="857250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288000" indent="0">
              <a:buNone/>
              <a:defRPr sz="1400">
                <a:solidFill>
                  <a:schemeClr val="accent1"/>
                </a:solidFill>
              </a:defRPr>
            </a:lvl2pPr>
            <a:lvl3pPr marL="527400" indent="0">
              <a:buNone/>
              <a:defRPr sz="1400">
                <a:solidFill>
                  <a:schemeClr val="accent1"/>
                </a:solidFill>
              </a:defRPr>
            </a:lvl3pPr>
            <a:lvl4pPr marL="779400" indent="0">
              <a:buNone/>
              <a:defRPr sz="1400">
                <a:solidFill>
                  <a:schemeClr val="accent1"/>
                </a:solidFill>
              </a:defRPr>
            </a:lvl4pPr>
            <a:lvl5pPr marL="995400" indent="0">
              <a:buNone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88DA2A-0268-1CB7-2F64-6973BA5271E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0AD9A6C5-2811-44E3-81EB-CA6FAB34E6B4}" type="datetime4">
              <a:rPr lang="en-US" smtClean="0"/>
              <a:pPr/>
              <a:t>November 6, 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6F9F013-A2AE-FA87-60AC-56C24516791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BD114D-AF5C-919B-F7B2-9FC1054C56C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20F5467F-CA83-4951-87CD-A29B728574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69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1638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ing facts blu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5027887-7874-AF33-7FDD-B6BB18AAE505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59FAAB9-94A6-02B0-19B3-624FF1A834F8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1512CCB-D840-51CD-3285-366911E7283E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35BF701-3BAB-B82F-F97A-EB5926FE1D0F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3148FC1-B12D-516E-69B1-7F9D6D9E3FBA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B6CEB90-48F5-640E-B3B4-CB80AB242E78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2" y="1304926"/>
            <a:ext cx="4681538" cy="3635374"/>
          </a:xfrm>
        </p:spPr>
        <p:txBody>
          <a:bodyPr/>
          <a:lstStyle>
            <a:lvl1pPr>
              <a:defRPr sz="1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8DB62-8866-4ACD-98C2-6CDC5BCAF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5168900"/>
            <a:ext cx="3673476" cy="1247775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F5467F-CA83-4951-87CD-A29B728574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5330335-0240-FADD-9B07-AEA49EF34D9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12496" y="0"/>
            <a:ext cx="8879504" cy="6858000"/>
          </a:xfrm>
          <a:custGeom>
            <a:avLst/>
            <a:gdLst>
              <a:gd name="connsiteX0" fmla="*/ 8043146 w 8879504"/>
              <a:gd name="connsiteY0" fmla="*/ 6356905 h 6858000"/>
              <a:gd name="connsiteX1" fmla="*/ 8039568 w 8879504"/>
              <a:gd name="connsiteY1" fmla="*/ 6364572 h 6858000"/>
              <a:gd name="connsiteX2" fmla="*/ 8039568 w 8879504"/>
              <a:gd name="connsiteY2" fmla="*/ 6422694 h 6858000"/>
              <a:gd name="connsiteX3" fmla="*/ 8051543 w 8879504"/>
              <a:gd name="connsiteY3" fmla="*/ 6429704 h 6858000"/>
              <a:gd name="connsiteX4" fmla="*/ 8104993 w 8879504"/>
              <a:gd name="connsiteY4" fmla="*/ 6400204 h 6858000"/>
              <a:gd name="connsiteX5" fmla="*/ 8104993 w 8879504"/>
              <a:gd name="connsiteY5" fmla="*/ 6387061 h 6858000"/>
              <a:gd name="connsiteX6" fmla="*/ 8051543 w 8879504"/>
              <a:gd name="connsiteY6" fmla="*/ 6357562 h 6858000"/>
              <a:gd name="connsiteX7" fmla="*/ 8043146 w 8879504"/>
              <a:gd name="connsiteY7" fmla="*/ 6356905 h 6858000"/>
              <a:gd name="connsiteX8" fmla="*/ 8273812 w 8879504"/>
              <a:gd name="connsiteY8" fmla="*/ 6351136 h 6858000"/>
              <a:gd name="connsiteX9" fmla="*/ 8273812 w 8879504"/>
              <a:gd name="connsiteY9" fmla="*/ 6351428 h 6858000"/>
              <a:gd name="connsiteX10" fmla="*/ 8323173 w 8879504"/>
              <a:gd name="connsiteY10" fmla="*/ 6351428 h 6858000"/>
              <a:gd name="connsiteX11" fmla="*/ 8364063 w 8879504"/>
              <a:gd name="connsiteY11" fmla="*/ 6385017 h 6858000"/>
              <a:gd name="connsiteX12" fmla="*/ 8312950 w 8879504"/>
              <a:gd name="connsiteY12" fmla="*/ 6436714 h 6858000"/>
              <a:gd name="connsiteX13" fmla="*/ 8255996 w 8879504"/>
              <a:gd name="connsiteY13" fmla="*/ 6436714 h 6858000"/>
              <a:gd name="connsiteX14" fmla="*/ 8298931 w 8879504"/>
              <a:gd name="connsiteY14" fmla="*/ 6231678 h 6858000"/>
              <a:gd name="connsiteX15" fmla="*/ 8345663 w 8879504"/>
              <a:gd name="connsiteY15" fmla="*/ 6231678 h 6858000"/>
              <a:gd name="connsiteX16" fmla="*/ 8383632 w 8879504"/>
              <a:gd name="connsiteY16" fmla="*/ 6262053 h 6858000"/>
              <a:gd name="connsiteX17" fmla="*/ 8334564 w 8879504"/>
              <a:gd name="connsiteY17" fmla="*/ 6313750 h 6858000"/>
              <a:gd name="connsiteX18" fmla="*/ 8281990 w 8879504"/>
              <a:gd name="connsiteY18" fmla="*/ 6313750 h 6858000"/>
              <a:gd name="connsiteX19" fmla="*/ 8273228 w 8879504"/>
              <a:gd name="connsiteY19" fmla="*/ 6192247 h 6858000"/>
              <a:gd name="connsiteX20" fmla="*/ 8256580 w 8879504"/>
              <a:gd name="connsiteY20" fmla="*/ 6205975 h 6858000"/>
              <a:gd name="connsiteX21" fmla="*/ 8202254 w 8879504"/>
              <a:gd name="connsiteY21" fmla="*/ 6460664 h 6858000"/>
              <a:gd name="connsiteX22" fmla="*/ 8201378 w 8879504"/>
              <a:gd name="connsiteY22" fmla="*/ 6466214 h 6858000"/>
              <a:gd name="connsiteX23" fmla="*/ 8213061 w 8879504"/>
              <a:gd name="connsiteY23" fmla="*/ 6476144 h 6858000"/>
              <a:gd name="connsiteX24" fmla="*/ 8316455 w 8879504"/>
              <a:gd name="connsiteY24" fmla="*/ 6476144 h 6858000"/>
              <a:gd name="connsiteX25" fmla="*/ 8414008 w 8879504"/>
              <a:gd name="connsiteY25" fmla="*/ 6386185 h 6858000"/>
              <a:gd name="connsiteX26" fmla="*/ 8379835 w 8879504"/>
              <a:gd name="connsiteY26" fmla="*/ 6332736 h 6858000"/>
              <a:gd name="connsiteX27" fmla="*/ 8434745 w 8879504"/>
              <a:gd name="connsiteY27" fmla="*/ 6255044 h 6858000"/>
              <a:gd name="connsiteX28" fmla="*/ 8360850 w 8879504"/>
              <a:gd name="connsiteY28" fmla="*/ 6192247 h 6858000"/>
              <a:gd name="connsiteX29" fmla="*/ 8079583 w 8879504"/>
              <a:gd name="connsiteY29" fmla="*/ 6192247 h 6858000"/>
              <a:gd name="connsiteX30" fmla="*/ 7933837 w 8879504"/>
              <a:gd name="connsiteY30" fmla="*/ 6462417 h 6858000"/>
              <a:gd name="connsiteX31" fmla="*/ 7932669 w 8879504"/>
              <a:gd name="connsiteY31" fmla="*/ 6467966 h 6858000"/>
              <a:gd name="connsiteX32" fmla="*/ 7943768 w 8879504"/>
              <a:gd name="connsiteY32" fmla="*/ 6475852 h 6858000"/>
              <a:gd name="connsiteX33" fmla="*/ 7965965 w 8879504"/>
              <a:gd name="connsiteY33" fmla="*/ 6475852 h 6858000"/>
              <a:gd name="connsiteX34" fmla="*/ 7983490 w 8879504"/>
              <a:gd name="connsiteY34" fmla="*/ 6462417 h 6858000"/>
              <a:gd name="connsiteX35" fmla="*/ 8100320 w 8879504"/>
              <a:gd name="connsiteY35" fmla="*/ 6232846 h 6858000"/>
              <a:gd name="connsiteX36" fmla="*/ 8125730 w 8879504"/>
              <a:gd name="connsiteY36" fmla="*/ 6462417 h 6858000"/>
              <a:gd name="connsiteX37" fmla="*/ 8140042 w 8879504"/>
              <a:gd name="connsiteY37" fmla="*/ 6476144 h 6858000"/>
              <a:gd name="connsiteX38" fmla="*/ 8163116 w 8879504"/>
              <a:gd name="connsiteY38" fmla="*/ 6476144 h 6858000"/>
              <a:gd name="connsiteX39" fmla="*/ 8176843 w 8879504"/>
              <a:gd name="connsiteY39" fmla="*/ 6462417 h 6858000"/>
              <a:gd name="connsiteX40" fmla="*/ 8141210 w 8879504"/>
              <a:gd name="connsiteY40" fmla="*/ 6192247 h 6858000"/>
              <a:gd name="connsiteX41" fmla="*/ 7877467 w 8879504"/>
              <a:gd name="connsiteY41" fmla="*/ 6189910 h 6858000"/>
              <a:gd name="connsiteX42" fmla="*/ 7765602 w 8879504"/>
              <a:gd name="connsiteY42" fmla="*/ 6274028 h 6858000"/>
              <a:gd name="connsiteX43" fmla="*/ 7814086 w 8879504"/>
              <a:gd name="connsiteY43" fmla="*/ 6342081 h 6858000"/>
              <a:gd name="connsiteX44" fmla="*/ 7847091 w 8879504"/>
              <a:gd name="connsiteY44" fmla="*/ 6356393 h 6858000"/>
              <a:gd name="connsiteX45" fmla="*/ 7881264 w 8879504"/>
              <a:gd name="connsiteY45" fmla="*/ 6394655 h 6858000"/>
              <a:gd name="connsiteX46" fmla="*/ 7826062 w 8879504"/>
              <a:gd name="connsiteY46" fmla="*/ 6439926 h 6858000"/>
              <a:gd name="connsiteX47" fmla="*/ 7816131 w 8879504"/>
              <a:gd name="connsiteY47" fmla="*/ 6439926 h 6858000"/>
              <a:gd name="connsiteX48" fmla="*/ 7756840 w 8879504"/>
              <a:gd name="connsiteY48" fmla="*/ 6428536 h 6858000"/>
              <a:gd name="connsiteX49" fmla="*/ 7751875 w 8879504"/>
              <a:gd name="connsiteY49" fmla="*/ 6427659 h 6858000"/>
              <a:gd name="connsiteX50" fmla="*/ 7741360 w 8879504"/>
              <a:gd name="connsiteY50" fmla="*/ 6438174 h 6858000"/>
              <a:gd name="connsiteX51" fmla="*/ 7737855 w 8879504"/>
              <a:gd name="connsiteY51" fmla="*/ 6456575 h 6858000"/>
              <a:gd name="connsiteX52" fmla="*/ 7748370 w 8879504"/>
              <a:gd name="connsiteY52" fmla="*/ 6469134 h 6858000"/>
              <a:gd name="connsiteX53" fmla="*/ 7808829 w 8879504"/>
              <a:gd name="connsiteY53" fmla="*/ 6479357 h 6858000"/>
              <a:gd name="connsiteX54" fmla="*/ 7821388 w 8879504"/>
              <a:gd name="connsiteY54" fmla="*/ 6479357 h 6858000"/>
              <a:gd name="connsiteX55" fmla="*/ 7932085 w 8879504"/>
              <a:gd name="connsiteY55" fmla="*/ 6389689 h 6858000"/>
              <a:gd name="connsiteX56" fmla="*/ 7878635 w 8879504"/>
              <a:gd name="connsiteY56" fmla="*/ 6318131 h 6858000"/>
              <a:gd name="connsiteX57" fmla="*/ 7843878 w 8879504"/>
              <a:gd name="connsiteY57" fmla="*/ 6302943 h 6858000"/>
              <a:gd name="connsiteX58" fmla="*/ 7815839 w 8879504"/>
              <a:gd name="connsiteY58" fmla="*/ 6269939 h 6858000"/>
              <a:gd name="connsiteX59" fmla="*/ 7872209 w 8879504"/>
              <a:gd name="connsiteY59" fmla="*/ 6229048 h 6858000"/>
              <a:gd name="connsiteX60" fmla="*/ 7882724 w 8879504"/>
              <a:gd name="connsiteY60" fmla="*/ 6229048 h 6858000"/>
              <a:gd name="connsiteX61" fmla="*/ 7932961 w 8879504"/>
              <a:gd name="connsiteY61" fmla="*/ 6238979 h 6858000"/>
              <a:gd name="connsiteX62" fmla="*/ 7937634 w 8879504"/>
              <a:gd name="connsiteY62" fmla="*/ 6240147 h 6858000"/>
              <a:gd name="connsiteX63" fmla="*/ 7949317 w 8879504"/>
              <a:gd name="connsiteY63" fmla="*/ 6228756 h 6858000"/>
              <a:gd name="connsiteX64" fmla="*/ 7952238 w 8879504"/>
              <a:gd name="connsiteY64" fmla="*/ 6211816 h 6858000"/>
              <a:gd name="connsiteX65" fmla="*/ 7941139 w 8879504"/>
              <a:gd name="connsiteY65" fmla="*/ 6199257 h 6858000"/>
              <a:gd name="connsiteX66" fmla="*/ 7886229 w 8879504"/>
              <a:gd name="connsiteY66" fmla="*/ 6189910 h 6858000"/>
              <a:gd name="connsiteX67" fmla="*/ 7680316 w 8879504"/>
              <a:gd name="connsiteY67" fmla="*/ 6189910 h 6858000"/>
              <a:gd name="connsiteX68" fmla="*/ 7568452 w 8879504"/>
              <a:gd name="connsiteY68" fmla="*/ 6274028 h 6858000"/>
              <a:gd name="connsiteX69" fmla="*/ 7616936 w 8879504"/>
              <a:gd name="connsiteY69" fmla="*/ 6342081 h 6858000"/>
              <a:gd name="connsiteX70" fmla="*/ 7649941 w 8879504"/>
              <a:gd name="connsiteY70" fmla="*/ 6356393 h 6858000"/>
              <a:gd name="connsiteX71" fmla="*/ 7684113 w 8879504"/>
              <a:gd name="connsiteY71" fmla="*/ 6394655 h 6858000"/>
              <a:gd name="connsiteX72" fmla="*/ 7628911 w 8879504"/>
              <a:gd name="connsiteY72" fmla="*/ 6439926 h 6858000"/>
              <a:gd name="connsiteX73" fmla="*/ 7618981 w 8879504"/>
              <a:gd name="connsiteY73" fmla="*/ 6439926 h 6858000"/>
              <a:gd name="connsiteX74" fmla="*/ 7559690 w 8879504"/>
              <a:gd name="connsiteY74" fmla="*/ 6428536 h 6858000"/>
              <a:gd name="connsiteX75" fmla="*/ 7554725 w 8879504"/>
              <a:gd name="connsiteY75" fmla="*/ 6427659 h 6858000"/>
              <a:gd name="connsiteX76" fmla="*/ 7544210 w 8879504"/>
              <a:gd name="connsiteY76" fmla="*/ 6438174 h 6858000"/>
              <a:gd name="connsiteX77" fmla="*/ 7540705 w 8879504"/>
              <a:gd name="connsiteY77" fmla="*/ 6456575 h 6858000"/>
              <a:gd name="connsiteX78" fmla="*/ 7551220 w 8879504"/>
              <a:gd name="connsiteY78" fmla="*/ 6469134 h 6858000"/>
              <a:gd name="connsiteX79" fmla="*/ 7611679 w 8879504"/>
              <a:gd name="connsiteY79" fmla="*/ 6479357 h 6858000"/>
              <a:gd name="connsiteX80" fmla="*/ 7624238 w 8879504"/>
              <a:gd name="connsiteY80" fmla="*/ 6479357 h 6858000"/>
              <a:gd name="connsiteX81" fmla="*/ 7735226 w 8879504"/>
              <a:gd name="connsiteY81" fmla="*/ 6389689 h 6858000"/>
              <a:gd name="connsiteX82" fmla="*/ 7681777 w 8879504"/>
              <a:gd name="connsiteY82" fmla="*/ 6318131 h 6858000"/>
              <a:gd name="connsiteX83" fmla="*/ 7647020 w 8879504"/>
              <a:gd name="connsiteY83" fmla="*/ 6302943 h 6858000"/>
              <a:gd name="connsiteX84" fmla="*/ 7618981 w 8879504"/>
              <a:gd name="connsiteY84" fmla="*/ 6269939 h 6858000"/>
              <a:gd name="connsiteX85" fmla="*/ 7675351 w 8879504"/>
              <a:gd name="connsiteY85" fmla="*/ 6229048 h 6858000"/>
              <a:gd name="connsiteX86" fmla="*/ 7685866 w 8879504"/>
              <a:gd name="connsiteY86" fmla="*/ 6229048 h 6858000"/>
              <a:gd name="connsiteX87" fmla="*/ 7735810 w 8879504"/>
              <a:gd name="connsiteY87" fmla="*/ 6238979 h 6858000"/>
              <a:gd name="connsiteX88" fmla="*/ 7740484 w 8879504"/>
              <a:gd name="connsiteY88" fmla="*/ 6240147 h 6858000"/>
              <a:gd name="connsiteX89" fmla="*/ 7752167 w 8879504"/>
              <a:gd name="connsiteY89" fmla="*/ 6228756 h 6858000"/>
              <a:gd name="connsiteX90" fmla="*/ 7755087 w 8879504"/>
              <a:gd name="connsiteY90" fmla="*/ 6211816 h 6858000"/>
              <a:gd name="connsiteX91" fmla="*/ 7743988 w 8879504"/>
              <a:gd name="connsiteY91" fmla="*/ 6199257 h 6858000"/>
              <a:gd name="connsiteX92" fmla="*/ 7689079 w 8879504"/>
              <a:gd name="connsiteY92" fmla="*/ 6189910 h 6858000"/>
              <a:gd name="connsiteX93" fmla="*/ 0 w 8879504"/>
              <a:gd name="connsiteY93" fmla="*/ 0 h 6858000"/>
              <a:gd name="connsiteX94" fmla="*/ 8879504 w 8879504"/>
              <a:gd name="connsiteY94" fmla="*/ 0 h 6858000"/>
              <a:gd name="connsiteX95" fmla="*/ 8879504 w 8879504"/>
              <a:gd name="connsiteY95" fmla="*/ 6858000 h 6858000"/>
              <a:gd name="connsiteX96" fmla="*/ 39076 w 8879504"/>
              <a:gd name="connsiteY96" fmla="*/ 6858000 h 6858000"/>
              <a:gd name="connsiteX97" fmla="*/ 4598572 w 8879504"/>
              <a:gd name="connsiteY97" fmla="*/ 4124188 h 6858000"/>
              <a:gd name="connsiteX98" fmla="*/ 4598572 w 8879504"/>
              <a:gd name="connsiteY98" fmla="*/ 27538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8879504" h="6858000">
                <a:moveTo>
                  <a:pt x="8043146" y="6356905"/>
                </a:moveTo>
                <a:cubicBezTo>
                  <a:pt x="8040956" y="6358146"/>
                  <a:pt x="8039568" y="6360775"/>
                  <a:pt x="8039568" y="6364572"/>
                </a:cubicBezTo>
                <a:lnTo>
                  <a:pt x="8039568" y="6422694"/>
                </a:lnTo>
                <a:cubicBezTo>
                  <a:pt x="8039568" y="6430288"/>
                  <a:pt x="8044825" y="6433209"/>
                  <a:pt x="8051543" y="6429704"/>
                </a:cubicBezTo>
                <a:lnTo>
                  <a:pt x="8104993" y="6400204"/>
                </a:lnTo>
                <a:cubicBezTo>
                  <a:pt x="8111418" y="6396700"/>
                  <a:pt x="8111418" y="6390566"/>
                  <a:pt x="8104993" y="6387061"/>
                </a:cubicBezTo>
                <a:lnTo>
                  <a:pt x="8051543" y="6357562"/>
                </a:lnTo>
                <a:cubicBezTo>
                  <a:pt x="8048330" y="6355809"/>
                  <a:pt x="8045337" y="6355663"/>
                  <a:pt x="8043146" y="6356905"/>
                </a:cubicBezTo>
                <a:close/>
                <a:moveTo>
                  <a:pt x="8273812" y="6351136"/>
                </a:moveTo>
                <a:lnTo>
                  <a:pt x="8273812" y="6351428"/>
                </a:lnTo>
                <a:lnTo>
                  <a:pt x="8323173" y="6351428"/>
                </a:lnTo>
                <a:cubicBezTo>
                  <a:pt x="8346539" y="6351428"/>
                  <a:pt x="8364063" y="6363403"/>
                  <a:pt x="8364063" y="6385017"/>
                </a:cubicBezTo>
                <a:cubicBezTo>
                  <a:pt x="8364063" y="6414808"/>
                  <a:pt x="8346247" y="6436714"/>
                  <a:pt x="8312950" y="6436714"/>
                </a:cubicBezTo>
                <a:lnTo>
                  <a:pt x="8255996" y="6436714"/>
                </a:lnTo>
                <a:close/>
                <a:moveTo>
                  <a:pt x="8298931" y="6231678"/>
                </a:moveTo>
                <a:lnTo>
                  <a:pt x="8345663" y="6231678"/>
                </a:lnTo>
                <a:cubicBezTo>
                  <a:pt x="8370489" y="6231678"/>
                  <a:pt x="8383632" y="6241608"/>
                  <a:pt x="8383632" y="6262053"/>
                </a:cubicBezTo>
                <a:cubicBezTo>
                  <a:pt x="8383632" y="6289216"/>
                  <a:pt x="8363187" y="6313750"/>
                  <a:pt x="8334564" y="6313750"/>
                </a:cubicBezTo>
                <a:lnTo>
                  <a:pt x="8281990" y="6313750"/>
                </a:lnTo>
                <a:close/>
                <a:moveTo>
                  <a:pt x="8273228" y="6192247"/>
                </a:moveTo>
                <a:cubicBezTo>
                  <a:pt x="8264174" y="6192247"/>
                  <a:pt x="8258332" y="6197505"/>
                  <a:pt x="8256580" y="6205975"/>
                </a:cubicBezTo>
                <a:lnTo>
                  <a:pt x="8202254" y="6460664"/>
                </a:lnTo>
                <a:cubicBezTo>
                  <a:pt x="8201670" y="6462125"/>
                  <a:pt x="8201378" y="6465045"/>
                  <a:pt x="8201378" y="6466214"/>
                </a:cubicBezTo>
                <a:cubicBezTo>
                  <a:pt x="8201378" y="6472347"/>
                  <a:pt x="8205467" y="6476144"/>
                  <a:pt x="8213061" y="6476144"/>
                </a:cubicBezTo>
                <a:lnTo>
                  <a:pt x="8316455" y="6476144"/>
                </a:lnTo>
                <a:cubicBezTo>
                  <a:pt x="8377791" y="6476144"/>
                  <a:pt x="8414008" y="6437590"/>
                  <a:pt x="8414008" y="6386185"/>
                </a:cubicBezTo>
                <a:cubicBezTo>
                  <a:pt x="8414008" y="6359898"/>
                  <a:pt x="8399988" y="6340914"/>
                  <a:pt x="8379835" y="6332736"/>
                </a:cubicBezTo>
                <a:cubicBezTo>
                  <a:pt x="8411963" y="6319592"/>
                  <a:pt x="8434745" y="6289508"/>
                  <a:pt x="8434745" y="6255044"/>
                </a:cubicBezTo>
                <a:cubicBezTo>
                  <a:pt x="8434745" y="6212693"/>
                  <a:pt x="8407290" y="6192247"/>
                  <a:pt x="8360850" y="6192247"/>
                </a:cubicBezTo>
                <a:close/>
                <a:moveTo>
                  <a:pt x="8079583" y="6192247"/>
                </a:moveTo>
                <a:cubicBezTo>
                  <a:pt x="8038108" y="6245989"/>
                  <a:pt x="7974436" y="6358730"/>
                  <a:pt x="7933837" y="6462417"/>
                </a:cubicBezTo>
                <a:cubicBezTo>
                  <a:pt x="7932961" y="6464169"/>
                  <a:pt x="7932669" y="6466214"/>
                  <a:pt x="7932669" y="6467966"/>
                </a:cubicBezTo>
                <a:cubicBezTo>
                  <a:pt x="7932669" y="6472932"/>
                  <a:pt x="7937050" y="6475852"/>
                  <a:pt x="7943768" y="6475852"/>
                </a:cubicBezTo>
                <a:lnTo>
                  <a:pt x="7965965" y="6475852"/>
                </a:lnTo>
                <a:cubicBezTo>
                  <a:pt x="7974436" y="6475852"/>
                  <a:pt x="7979985" y="6470595"/>
                  <a:pt x="7983490" y="6462417"/>
                </a:cubicBezTo>
                <a:cubicBezTo>
                  <a:pt x="8014742" y="6381804"/>
                  <a:pt x="8060598" y="6291845"/>
                  <a:pt x="8100320" y="6232846"/>
                </a:cubicBezTo>
                <a:cubicBezTo>
                  <a:pt x="8112003" y="6285127"/>
                  <a:pt x="8124854" y="6377423"/>
                  <a:pt x="8125730" y="6462417"/>
                </a:cubicBezTo>
                <a:cubicBezTo>
                  <a:pt x="8125730" y="6470887"/>
                  <a:pt x="8131280" y="6476144"/>
                  <a:pt x="8140042" y="6476144"/>
                </a:cubicBezTo>
                <a:lnTo>
                  <a:pt x="8163116" y="6476144"/>
                </a:lnTo>
                <a:cubicBezTo>
                  <a:pt x="8172170" y="6476144"/>
                  <a:pt x="8176843" y="6470887"/>
                  <a:pt x="8176843" y="6462417"/>
                </a:cubicBezTo>
                <a:cubicBezTo>
                  <a:pt x="8175383" y="6350844"/>
                  <a:pt x="8154938" y="6244529"/>
                  <a:pt x="8141210" y="6192247"/>
                </a:cubicBezTo>
                <a:close/>
                <a:moveTo>
                  <a:pt x="7877467" y="6189910"/>
                </a:moveTo>
                <a:cubicBezTo>
                  <a:pt x="7815255" y="6189910"/>
                  <a:pt x="7765602" y="6218826"/>
                  <a:pt x="7765602" y="6274028"/>
                </a:cubicBezTo>
                <a:cubicBezTo>
                  <a:pt x="7765602" y="6311413"/>
                  <a:pt x="7792473" y="6332151"/>
                  <a:pt x="7814086" y="6342081"/>
                </a:cubicBezTo>
                <a:lnTo>
                  <a:pt x="7847091" y="6356393"/>
                </a:lnTo>
                <a:cubicBezTo>
                  <a:pt x="7866368" y="6364863"/>
                  <a:pt x="7881264" y="6373917"/>
                  <a:pt x="7881264" y="6394655"/>
                </a:cubicBezTo>
                <a:cubicBezTo>
                  <a:pt x="7881264" y="6424446"/>
                  <a:pt x="7857606" y="6439926"/>
                  <a:pt x="7826062" y="6439926"/>
                </a:cubicBezTo>
                <a:lnTo>
                  <a:pt x="7816131" y="6439926"/>
                </a:lnTo>
                <a:cubicBezTo>
                  <a:pt x="7798315" y="6439926"/>
                  <a:pt x="7773488" y="6434961"/>
                  <a:pt x="7756840" y="6428536"/>
                </a:cubicBezTo>
                <a:cubicBezTo>
                  <a:pt x="7754795" y="6427659"/>
                  <a:pt x="7753335" y="6427659"/>
                  <a:pt x="7751875" y="6427659"/>
                </a:cubicBezTo>
                <a:cubicBezTo>
                  <a:pt x="7746617" y="6427659"/>
                  <a:pt x="7742820" y="6431748"/>
                  <a:pt x="7741360" y="6438174"/>
                </a:cubicBezTo>
                <a:cubicBezTo>
                  <a:pt x="7737855" y="6453946"/>
                  <a:pt x="7737855" y="6455406"/>
                  <a:pt x="7737855" y="6456575"/>
                </a:cubicBezTo>
                <a:cubicBezTo>
                  <a:pt x="7737855" y="6463000"/>
                  <a:pt x="7741652" y="6467381"/>
                  <a:pt x="7748370" y="6469134"/>
                </a:cubicBezTo>
                <a:cubicBezTo>
                  <a:pt x="7766186" y="6474683"/>
                  <a:pt x="7791013" y="6479357"/>
                  <a:pt x="7808829" y="6479357"/>
                </a:cubicBezTo>
                <a:lnTo>
                  <a:pt x="7821388" y="6479357"/>
                </a:lnTo>
                <a:cubicBezTo>
                  <a:pt x="7889442" y="6479357"/>
                  <a:pt x="7932085" y="6446352"/>
                  <a:pt x="7932085" y="6389689"/>
                </a:cubicBezTo>
                <a:cubicBezTo>
                  <a:pt x="7932085" y="6349967"/>
                  <a:pt x="7907258" y="6330690"/>
                  <a:pt x="7878635" y="6318131"/>
                </a:cubicBezTo>
                <a:lnTo>
                  <a:pt x="7843878" y="6302943"/>
                </a:lnTo>
                <a:cubicBezTo>
                  <a:pt x="7828982" y="6295934"/>
                  <a:pt x="7815839" y="6288047"/>
                  <a:pt x="7815839" y="6269939"/>
                </a:cubicBezTo>
                <a:cubicBezTo>
                  <a:pt x="7815839" y="6241900"/>
                  <a:pt x="7840373" y="6229048"/>
                  <a:pt x="7872209" y="6229048"/>
                </a:cubicBezTo>
                <a:lnTo>
                  <a:pt x="7882724" y="6229048"/>
                </a:lnTo>
                <a:cubicBezTo>
                  <a:pt x="7896744" y="6229048"/>
                  <a:pt x="7917773" y="6232553"/>
                  <a:pt x="7932961" y="6238979"/>
                </a:cubicBezTo>
                <a:cubicBezTo>
                  <a:pt x="7935006" y="6239855"/>
                  <a:pt x="7936174" y="6240147"/>
                  <a:pt x="7937634" y="6240147"/>
                </a:cubicBezTo>
                <a:cubicBezTo>
                  <a:pt x="7943768" y="6240147"/>
                  <a:pt x="7947857" y="6235182"/>
                  <a:pt x="7949317" y="6228756"/>
                </a:cubicBezTo>
                <a:cubicBezTo>
                  <a:pt x="7952238" y="6214153"/>
                  <a:pt x="7952238" y="6212984"/>
                  <a:pt x="7952238" y="6211816"/>
                </a:cubicBezTo>
                <a:cubicBezTo>
                  <a:pt x="7952238" y="6205390"/>
                  <a:pt x="7948441" y="6201593"/>
                  <a:pt x="7941139" y="6199257"/>
                </a:cubicBezTo>
                <a:cubicBezTo>
                  <a:pt x="7923615" y="6193415"/>
                  <a:pt x="7901417" y="6189910"/>
                  <a:pt x="7886229" y="6189910"/>
                </a:cubicBezTo>
                <a:close/>
                <a:moveTo>
                  <a:pt x="7680316" y="6189910"/>
                </a:moveTo>
                <a:cubicBezTo>
                  <a:pt x="7618104" y="6189910"/>
                  <a:pt x="7568452" y="6218826"/>
                  <a:pt x="7568452" y="6274028"/>
                </a:cubicBezTo>
                <a:cubicBezTo>
                  <a:pt x="7568452" y="6311413"/>
                  <a:pt x="7595323" y="6332151"/>
                  <a:pt x="7616936" y="6342081"/>
                </a:cubicBezTo>
                <a:lnTo>
                  <a:pt x="7649941" y="6356393"/>
                </a:lnTo>
                <a:cubicBezTo>
                  <a:pt x="7669218" y="6364863"/>
                  <a:pt x="7684113" y="6373917"/>
                  <a:pt x="7684113" y="6394655"/>
                </a:cubicBezTo>
                <a:cubicBezTo>
                  <a:pt x="7684113" y="6424446"/>
                  <a:pt x="7660455" y="6439926"/>
                  <a:pt x="7628911" y="6439926"/>
                </a:cubicBezTo>
                <a:lnTo>
                  <a:pt x="7618981" y="6439926"/>
                </a:lnTo>
                <a:cubicBezTo>
                  <a:pt x="7601164" y="6439926"/>
                  <a:pt x="7576338" y="6434961"/>
                  <a:pt x="7559690" y="6428536"/>
                </a:cubicBezTo>
                <a:cubicBezTo>
                  <a:pt x="7557645" y="6427659"/>
                  <a:pt x="7556185" y="6427659"/>
                  <a:pt x="7554725" y="6427659"/>
                </a:cubicBezTo>
                <a:cubicBezTo>
                  <a:pt x="7549467" y="6427659"/>
                  <a:pt x="7545670" y="6431748"/>
                  <a:pt x="7544210" y="6438174"/>
                </a:cubicBezTo>
                <a:cubicBezTo>
                  <a:pt x="7540705" y="6453946"/>
                  <a:pt x="7540705" y="6455406"/>
                  <a:pt x="7540705" y="6456575"/>
                </a:cubicBezTo>
                <a:cubicBezTo>
                  <a:pt x="7540705" y="6463000"/>
                  <a:pt x="7544502" y="6467381"/>
                  <a:pt x="7551220" y="6469134"/>
                </a:cubicBezTo>
                <a:cubicBezTo>
                  <a:pt x="7569036" y="6474683"/>
                  <a:pt x="7593862" y="6479357"/>
                  <a:pt x="7611679" y="6479357"/>
                </a:cubicBezTo>
                <a:lnTo>
                  <a:pt x="7624238" y="6479357"/>
                </a:lnTo>
                <a:cubicBezTo>
                  <a:pt x="7692583" y="6479357"/>
                  <a:pt x="7735226" y="6446352"/>
                  <a:pt x="7735226" y="6389689"/>
                </a:cubicBezTo>
                <a:cubicBezTo>
                  <a:pt x="7735226" y="6349967"/>
                  <a:pt x="7710400" y="6330690"/>
                  <a:pt x="7681777" y="6318131"/>
                </a:cubicBezTo>
                <a:lnTo>
                  <a:pt x="7647020" y="6302943"/>
                </a:lnTo>
                <a:cubicBezTo>
                  <a:pt x="7632124" y="6295934"/>
                  <a:pt x="7618981" y="6288047"/>
                  <a:pt x="7618981" y="6269939"/>
                </a:cubicBezTo>
                <a:cubicBezTo>
                  <a:pt x="7618981" y="6241900"/>
                  <a:pt x="7643515" y="6229048"/>
                  <a:pt x="7675351" y="6229048"/>
                </a:cubicBezTo>
                <a:lnTo>
                  <a:pt x="7685866" y="6229048"/>
                </a:lnTo>
                <a:cubicBezTo>
                  <a:pt x="7699885" y="6229048"/>
                  <a:pt x="7720915" y="6232553"/>
                  <a:pt x="7735810" y="6238979"/>
                </a:cubicBezTo>
                <a:cubicBezTo>
                  <a:pt x="7737855" y="6239855"/>
                  <a:pt x="7739023" y="6240147"/>
                  <a:pt x="7740484" y="6240147"/>
                </a:cubicBezTo>
                <a:cubicBezTo>
                  <a:pt x="7746617" y="6240147"/>
                  <a:pt x="7750706" y="6235182"/>
                  <a:pt x="7752167" y="6228756"/>
                </a:cubicBezTo>
                <a:cubicBezTo>
                  <a:pt x="7755087" y="6214153"/>
                  <a:pt x="7755087" y="6212984"/>
                  <a:pt x="7755087" y="6211816"/>
                </a:cubicBezTo>
                <a:cubicBezTo>
                  <a:pt x="7755087" y="6205390"/>
                  <a:pt x="7751290" y="6201593"/>
                  <a:pt x="7743988" y="6199257"/>
                </a:cubicBezTo>
                <a:cubicBezTo>
                  <a:pt x="7726464" y="6193415"/>
                  <a:pt x="7704266" y="6189910"/>
                  <a:pt x="7689079" y="6189910"/>
                </a:cubicBezTo>
                <a:close/>
                <a:moveTo>
                  <a:pt x="0" y="0"/>
                </a:moveTo>
                <a:lnTo>
                  <a:pt x="8879504" y="0"/>
                </a:lnTo>
                <a:lnTo>
                  <a:pt x="8879504" y="6858000"/>
                </a:lnTo>
                <a:lnTo>
                  <a:pt x="39076" y="6858000"/>
                </a:lnTo>
                <a:lnTo>
                  <a:pt x="4598572" y="4124188"/>
                </a:lnTo>
                <a:cubicBezTo>
                  <a:pt x="5226856" y="3747595"/>
                  <a:pt x="5226856" y="3134223"/>
                  <a:pt x="4598572" y="2753872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40090" y="7181048"/>
            <a:ext cx="2160000" cy="111125"/>
          </a:xfrm>
        </p:spPr>
        <p:txBody>
          <a:bodyPr/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AD56DA65-52C6-4ACE-BE53-C12506FE94DF}" type="datetime4">
              <a:rPr lang="en-US" smtClean="0"/>
              <a:pPr/>
              <a:t>November 6, 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6464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>
          <p15:clr>
            <a:srgbClr val="FBAE40"/>
          </p15:clr>
        </p15:guide>
        <p15:guide id="2" pos="2593">
          <p15:clr>
            <a:srgbClr val="FBAE40"/>
          </p15:clr>
        </p15:guide>
        <p15:guide id="3" pos="3228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ing facts yellow">
    <p:bg bwMode="gray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5A0DDFA9-34CE-AE18-9620-4E97D9003F3A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08D0F2D-1D3D-ACDC-7CA7-F24FC3E5D6CF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0F14C32-866E-57F0-6B7D-618BBE75AC7F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C734FF0-EC5F-683E-156A-170ECC282108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ADE1F9C-0607-733E-00B8-2CE73FC01B71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E1F4066-CD78-9CF6-0A5E-A2873B941639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2" y="1304926"/>
            <a:ext cx="4681538" cy="3635374"/>
          </a:xfrm>
        </p:spPr>
        <p:txBody>
          <a:bodyPr/>
          <a:lstStyle>
            <a:lvl1pPr>
              <a:defRPr sz="1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8DB62-8866-4ACD-98C2-6CDC5BCAF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5168900"/>
            <a:ext cx="3673476" cy="124777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100">
                <a:solidFill>
                  <a:schemeClr val="tx1"/>
                </a:solidFill>
              </a:defRPr>
            </a:lvl3pPr>
            <a:lvl4pPr>
              <a:defRPr sz="1050">
                <a:solidFill>
                  <a:schemeClr val="tx1"/>
                </a:solidFill>
              </a:defRPr>
            </a:lvl4pPr>
            <a:lvl5pPr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0F5467F-CA83-4951-87CD-A29B728574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9967BD8-A06D-9FB4-2417-B718019249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12496" y="0"/>
            <a:ext cx="8879504" cy="6858000"/>
          </a:xfrm>
          <a:custGeom>
            <a:avLst/>
            <a:gdLst>
              <a:gd name="connsiteX0" fmla="*/ 8043146 w 8879504"/>
              <a:gd name="connsiteY0" fmla="*/ 6356905 h 6858000"/>
              <a:gd name="connsiteX1" fmla="*/ 8039568 w 8879504"/>
              <a:gd name="connsiteY1" fmla="*/ 6364572 h 6858000"/>
              <a:gd name="connsiteX2" fmla="*/ 8039568 w 8879504"/>
              <a:gd name="connsiteY2" fmla="*/ 6422694 h 6858000"/>
              <a:gd name="connsiteX3" fmla="*/ 8051543 w 8879504"/>
              <a:gd name="connsiteY3" fmla="*/ 6429704 h 6858000"/>
              <a:gd name="connsiteX4" fmla="*/ 8104993 w 8879504"/>
              <a:gd name="connsiteY4" fmla="*/ 6400204 h 6858000"/>
              <a:gd name="connsiteX5" fmla="*/ 8104993 w 8879504"/>
              <a:gd name="connsiteY5" fmla="*/ 6387061 h 6858000"/>
              <a:gd name="connsiteX6" fmla="*/ 8051543 w 8879504"/>
              <a:gd name="connsiteY6" fmla="*/ 6357562 h 6858000"/>
              <a:gd name="connsiteX7" fmla="*/ 8043146 w 8879504"/>
              <a:gd name="connsiteY7" fmla="*/ 6356905 h 6858000"/>
              <a:gd name="connsiteX8" fmla="*/ 8273812 w 8879504"/>
              <a:gd name="connsiteY8" fmla="*/ 6351136 h 6858000"/>
              <a:gd name="connsiteX9" fmla="*/ 8273812 w 8879504"/>
              <a:gd name="connsiteY9" fmla="*/ 6351428 h 6858000"/>
              <a:gd name="connsiteX10" fmla="*/ 8323173 w 8879504"/>
              <a:gd name="connsiteY10" fmla="*/ 6351428 h 6858000"/>
              <a:gd name="connsiteX11" fmla="*/ 8364063 w 8879504"/>
              <a:gd name="connsiteY11" fmla="*/ 6385017 h 6858000"/>
              <a:gd name="connsiteX12" fmla="*/ 8312950 w 8879504"/>
              <a:gd name="connsiteY12" fmla="*/ 6436714 h 6858000"/>
              <a:gd name="connsiteX13" fmla="*/ 8255996 w 8879504"/>
              <a:gd name="connsiteY13" fmla="*/ 6436714 h 6858000"/>
              <a:gd name="connsiteX14" fmla="*/ 8298931 w 8879504"/>
              <a:gd name="connsiteY14" fmla="*/ 6231678 h 6858000"/>
              <a:gd name="connsiteX15" fmla="*/ 8345663 w 8879504"/>
              <a:gd name="connsiteY15" fmla="*/ 6231678 h 6858000"/>
              <a:gd name="connsiteX16" fmla="*/ 8383632 w 8879504"/>
              <a:gd name="connsiteY16" fmla="*/ 6262053 h 6858000"/>
              <a:gd name="connsiteX17" fmla="*/ 8334564 w 8879504"/>
              <a:gd name="connsiteY17" fmla="*/ 6313750 h 6858000"/>
              <a:gd name="connsiteX18" fmla="*/ 8281990 w 8879504"/>
              <a:gd name="connsiteY18" fmla="*/ 6313750 h 6858000"/>
              <a:gd name="connsiteX19" fmla="*/ 8273228 w 8879504"/>
              <a:gd name="connsiteY19" fmla="*/ 6192247 h 6858000"/>
              <a:gd name="connsiteX20" fmla="*/ 8256580 w 8879504"/>
              <a:gd name="connsiteY20" fmla="*/ 6205975 h 6858000"/>
              <a:gd name="connsiteX21" fmla="*/ 8202254 w 8879504"/>
              <a:gd name="connsiteY21" fmla="*/ 6460664 h 6858000"/>
              <a:gd name="connsiteX22" fmla="*/ 8201378 w 8879504"/>
              <a:gd name="connsiteY22" fmla="*/ 6466214 h 6858000"/>
              <a:gd name="connsiteX23" fmla="*/ 8213061 w 8879504"/>
              <a:gd name="connsiteY23" fmla="*/ 6476144 h 6858000"/>
              <a:gd name="connsiteX24" fmla="*/ 8316455 w 8879504"/>
              <a:gd name="connsiteY24" fmla="*/ 6476144 h 6858000"/>
              <a:gd name="connsiteX25" fmla="*/ 8414008 w 8879504"/>
              <a:gd name="connsiteY25" fmla="*/ 6386185 h 6858000"/>
              <a:gd name="connsiteX26" fmla="*/ 8379835 w 8879504"/>
              <a:gd name="connsiteY26" fmla="*/ 6332736 h 6858000"/>
              <a:gd name="connsiteX27" fmla="*/ 8434745 w 8879504"/>
              <a:gd name="connsiteY27" fmla="*/ 6255044 h 6858000"/>
              <a:gd name="connsiteX28" fmla="*/ 8360850 w 8879504"/>
              <a:gd name="connsiteY28" fmla="*/ 6192247 h 6858000"/>
              <a:gd name="connsiteX29" fmla="*/ 8079583 w 8879504"/>
              <a:gd name="connsiteY29" fmla="*/ 6192247 h 6858000"/>
              <a:gd name="connsiteX30" fmla="*/ 7933837 w 8879504"/>
              <a:gd name="connsiteY30" fmla="*/ 6462417 h 6858000"/>
              <a:gd name="connsiteX31" fmla="*/ 7932669 w 8879504"/>
              <a:gd name="connsiteY31" fmla="*/ 6467966 h 6858000"/>
              <a:gd name="connsiteX32" fmla="*/ 7943768 w 8879504"/>
              <a:gd name="connsiteY32" fmla="*/ 6475852 h 6858000"/>
              <a:gd name="connsiteX33" fmla="*/ 7965965 w 8879504"/>
              <a:gd name="connsiteY33" fmla="*/ 6475852 h 6858000"/>
              <a:gd name="connsiteX34" fmla="*/ 7983490 w 8879504"/>
              <a:gd name="connsiteY34" fmla="*/ 6462417 h 6858000"/>
              <a:gd name="connsiteX35" fmla="*/ 8100320 w 8879504"/>
              <a:gd name="connsiteY35" fmla="*/ 6232846 h 6858000"/>
              <a:gd name="connsiteX36" fmla="*/ 8125730 w 8879504"/>
              <a:gd name="connsiteY36" fmla="*/ 6462417 h 6858000"/>
              <a:gd name="connsiteX37" fmla="*/ 8140042 w 8879504"/>
              <a:gd name="connsiteY37" fmla="*/ 6476144 h 6858000"/>
              <a:gd name="connsiteX38" fmla="*/ 8163116 w 8879504"/>
              <a:gd name="connsiteY38" fmla="*/ 6476144 h 6858000"/>
              <a:gd name="connsiteX39" fmla="*/ 8176843 w 8879504"/>
              <a:gd name="connsiteY39" fmla="*/ 6462417 h 6858000"/>
              <a:gd name="connsiteX40" fmla="*/ 8141210 w 8879504"/>
              <a:gd name="connsiteY40" fmla="*/ 6192247 h 6858000"/>
              <a:gd name="connsiteX41" fmla="*/ 7877467 w 8879504"/>
              <a:gd name="connsiteY41" fmla="*/ 6189910 h 6858000"/>
              <a:gd name="connsiteX42" fmla="*/ 7765602 w 8879504"/>
              <a:gd name="connsiteY42" fmla="*/ 6274028 h 6858000"/>
              <a:gd name="connsiteX43" fmla="*/ 7814086 w 8879504"/>
              <a:gd name="connsiteY43" fmla="*/ 6342081 h 6858000"/>
              <a:gd name="connsiteX44" fmla="*/ 7847091 w 8879504"/>
              <a:gd name="connsiteY44" fmla="*/ 6356393 h 6858000"/>
              <a:gd name="connsiteX45" fmla="*/ 7881264 w 8879504"/>
              <a:gd name="connsiteY45" fmla="*/ 6394655 h 6858000"/>
              <a:gd name="connsiteX46" fmla="*/ 7826062 w 8879504"/>
              <a:gd name="connsiteY46" fmla="*/ 6439926 h 6858000"/>
              <a:gd name="connsiteX47" fmla="*/ 7816131 w 8879504"/>
              <a:gd name="connsiteY47" fmla="*/ 6439926 h 6858000"/>
              <a:gd name="connsiteX48" fmla="*/ 7756840 w 8879504"/>
              <a:gd name="connsiteY48" fmla="*/ 6428536 h 6858000"/>
              <a:gd name="connsiteX49" fmla="*/ 7751875 w 8879504"/>
              <a:gd name="connsiteY49" fmla="*/ 6427659 h 6858000"/>
              <a:gd name="connsiteX50" fmla="*/ 7741360 w 8879504"/>
              <a:gd name="connsiteY50" fmla="*/ 6438174 h 6858000"/>
              <a:gd name="connsiteX51" fmla="*/ 7737855 w 8879504"/>
              <a:gd name="connsiteY51" fmla="*/ 6456575 h 6858000"/>
              <a:gd name="connsiteX52" fmla="*/ 7748370 w 8879504"/>
              <a:gd name="connsiteY52" fmla="*/ 6469134 h 6858000"/>
              <a:gd name="connsiteX53" fmla="*/ 7808829 w 8879504"/>
              <a:gd name="connsiteY53" fmla="*/ 6479357 h 6858000"/>
              <a:gd name="connsiteX54" fmla="*/ 7821388 w 8879504"/>
              <a:gd name="connsiteY54" fmla="*/ 6479357 h 6858000"/>
              <a:gd name="connsiteX55" fmla="*/ 7932085 w 8879504"/>
              <a:gd name="connsiteY55" fmla="*/ 6389689 h 6858000"/>
              <a:gd name="connsiteX56" fmla="*/ 7878635 w 8879504"/>
              <a:gd name="connsiteY56" fmla="*/ 6318131 h 6858000"/>
              <a:gd name="connsiteX57" fmla="*/ 7843878 w 8879504"/>
              <a:gd name="connsiteY57" fmla="*/ 6302943 h 6858000"/>
              <a:gd name="connsiteX58" fmla="*/ 7815839 w 8879504"/>
              <a:gd name="connsiteY58" fmla="*/ 6269939 h 6858000"/>
              <a:gd name="connsiteX59" fmla="*/ 7872209 w 8879504"/>
              <a:gd name="connsiteY59" fmla="*/ 6229048 h 6858000"/>
              <a:gd name="connsiteX60" fmla="*/ 7882724 w 8879504"/>
              <a:gd name="connsiteY60" fmla="*/ 6229048 h 6858000"/>
              <a:gd name="connsiteX61" fmla="*/ 7932961 w 8879504"/>
              <a:gd name="connsiteY61" fmla="*/ 6238979 h 6858000"/>
              <a:gd name="connsiteX62" fmla="*/ 7937634 w 8879504"/>
              <a:gd name="connsiteY62" fmla="*/ 6240147 h 6858000"/>
              <a:gd name="connsiteX63" fmla="*/ 7949317 w 8879504"/>
              <a:gd name="connsiteY63" fmla="*/ 6228756 h 6858000"/>
              <a:gd name="connsiteX64" fmla="*/ 7952238 w 8879504"/>
              <a:gd name="connsiteY64" fmla="*/ 6211816 h 6858000"/>
              <a:gd name="connsiteX65" fmla="*/ 7941139 w 8879504"/>
              <a:gd name="connsiteY65" fmla="*/ 6199257 h 6858000"/>
              <a:gd name="connsiteX66" fmla="*/ 7886229 w 8879504"/>
              <a:gd name="connsiteY66" fmla="*/ 6189910 h 6858000"/>
              <a:gd name="connsiteX67" fmla="*/ 7680316 w 8879504"/>
              <a:gd name="connsiteY67" fmla="*/ 6189910 h 6858000"/>
              <a:gd name="connsiteX68" fmla="*/ 7568452 w 8879504"/>
              <a:gd name="connsiteY68" fmla="*/ 6274028 h 6858000"/>
              <a:gd name="connsiteX69" fmla="*/ 7616936 w 8879504"/>
              <a:gd name="connsiteY69" fmla="*/ 6342081 h 6858000"/>
              <a:gd name="connsiteX70" fmla="*/ 7649941 w 8879504"/>
              <a:gd name="connsiteY70" fmla="*/ 6356393 h 6858000"/>
              <a:gd name="connsiteX71" fmla="*/ 7684113 w 8879504"/>
              <a:gd name="connsiteY71" fmla="*/ 6394655 h 6858000"/>
              <a:gd name="connsiteX72" fmla="*/ 7628911 w 8879504"/>
              <a:gd name="connsiteY72" fmla="*/ 6439926 h 6858000"/>
              <a:gd name="connsiteX73" fmla="*/ 7618981 w 8879504"/>
              <a:gd name="connsiteY73" fmla="*/ 6439926 h 6858000"/>
              <a:gd name="connsiteX74" fmla="*/ 7559690 w 8879504"/>
              <a:gd name="connsiteY74" fmla="*/ 6428536 h 6858000"/>
              <a:gd name="connsiteX75" fmla="*/ 7554725 w 8879504"/>
              <a:gd name="connsiteY75" fmla="*/ 6427659 h 6858000"/>
              <a:gd name="connsiteX76" fmla="*/ 7544210 w 8879504"/>
              <a:gd name="connsiteY76" fmla="*/ 6438174 h 6858000"/>
              <a:gd name="connsiteX77" fmla="*/ 7540705 w 8879504"/>
              <a:gd name="connsiteY77" fmla="*/ 6456575 h 6858000"/>
              <a:gd name="connsiteX78" fmla="*/ 7551220 w 8879504"/>
              <a:gd name="connsiteY78" fmla="*/ 6469134 h 6858000"/>
              <a:gd name="connsiteX79" fmla="*/ 7611679 w 8879504"/>
              <a:gd name="connsiteY79" fmla="*/ 6479357 h 6858000"/>
              <a:gd name="connsiteX80" fmla="*/ 7624238 w 8879504"/>
              <a:gd name="connsiteY80" fmla="*/ 6479357 h 6858000"/>
              <a:gd name="connsiteX81" fmla="*/ 7735226 w 8879504"/>
              <a:gd name="connsiteY81" fmla="*/ 6389689 h 6858000"/>
              <a:gd name="connsiteX82" fmla="*/ 7681777 w 8879504"/>
              <a:gd name="connsiteY82" fmla="*/ 6318131 h 6858000"/>
              <a:gd name="connsiteX83" fmla="*/ 7647020 w 8879504"/>
              <a:gd name="connsiteY83" fmla="*/ 6302943 h 6858000"/>
              <a:gd name="connsiteX84" fmla="*/ 7618981 w 8879504"/>
              <a:gd name="connsiteY84" fmla="*/ 6269939 h 6858000"/>
              <a:gd name="connsiteX85" fmla="*/ 7675351 w 8879504"/>
              <a:gd name="connsiteY85" fmla="*/ 6229048 h 6858000"/>
              <a:gd name="connsiteX86" fmla="*/ 7685866 w 8879504"/>
              <a:gd name="connsiteY86" fmla="*/ 6229048 h 6858000"/>
              <a:gd name="connsiteX87" fmla="*/ 7735810 w 8879504"/>
              <a:gd name="connsiteY87" fmla="*/ 6238979 h 6858000"/>
              <a:gd name="connsiteX88" fmla="*/ 7740484 w 8879504"/>
              <a:gd name="connsiteY88" fmla="*/ 6240147 h 6858000"/>
              <a:gd name="connsiteX89" fmla="*/ 7752167 w 8879504"/>
              <a:gd name="connsiteY89" fmla="*/ 6228756 h 6858000"/>
              <a:gd name="connsiteX90" fmla="*/ 7755087 w 8879504"/>
              <a:gd name="connsiteY90" fmla="*/ 6211816 h 6858000"/>
              <a:gd name="connsiteX91" fmla="*/ 7743988 w 8879504"/>
              <a:gd name="connsiteY91" fmla="*/ 6199257 h 6858000"/>
              <a:gd name="connsiteX92" fmla="*/ 7689079 w 8879504"/>
              <a:gd name="connsiteY92" fmla="*/ 6189910 h 6858000"/>
              <a:gd name="connsiteX93" fmla="*/ 0 w 8879504"/>
              <a:gd name="connsiteY93" fmla="*/ 0 h 6858000"/>
              <a:gd name="connsiteX94" fmla="*/ 8879504 w 8879504"/>
              <a:gd name="connsiteY94" fmla="*/ 0 h 6858000"/>
              <a:gd name="connsiteX95" fmla="*/ 8879504 w 8879504"/>
              <a:gd name="connsiteY95" fmla="*/ 6858000 h 6858000"/>
              <a:gd name="connsiteX96" fmla="*/ 39076 w 8879504"/>
              <a:gd name="connsiteY96" fmla="*/ 6858000 h 6858000"/>
              <a:gd name="connsiteX97" fmla="*/ 4598572 w 8879504"/>
              <a:gd name="connsiteY97" fmla="*/ 4124188 h 6858000"/>
              <a:gd name="connsiteX98" fmla="*/ 4598572 w 8879504"/>
              <a:gd name="connsiteY98" fmla="*/ 27538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8879504" h="6858000">
                <a:moveTo>
                  <a:pt x="8043146" y="6356905"/>
                </a:moveTo>
                <a:cubicBezTo>
                  <a:pt x="8040956" y="6358146"/>
                  <a:pt x="8039568" y="6360775"/>
                  <a:pt x="8039568" y="6364572"/>
                </a:cubicBezTo>
                <a:lnTo>
                  <a:pt x="8039568" y="6422694"/>
                </a:lnTo>
                <a:cubicBezTo>
                  <a:pt x="8039568" y="6430288"/>
                  <a:pt x="8044825" y="6433209"/>
                  <a:pt x="8051543" y="6429704"/>
                </a:cubicBezTo>
                <a:lnTo>
                  <a:pt x="8104993" y="6400204"/>
                </a:lnTo>
                <a:cubicBezTo>
                  <a:pt x="8111418" y="6396700"/>
                  <a:pt x="8111418" y="6390566"/>
                  <a:pt x="8104993" y="6387061"/>
                </a:cubicBezTo>
                <a:lnTo>
                  <a:pt x="8051543" y="6357562"/>
                </a:lnTo>
                <a:cubicBezTo>
                  <a:pt x="8048330" y="6355809"/>
                  <a:pt x="8045337" y="6355663"/>
                  <a:pt x="8043146" y="6356905"/>
                </a:cubicBezTo>
                <a:close/>
                <a:moveTo>
                  <a:pt x="8273812" y="6351136"/>
                </a:moveTo>
                <a:lnTo>
                  <a:pt x="8273812" y="6351428"/>
                </a:lnTo>
                <a:lnTo>
                  <a:pt x="8323173" y="6351428"/>
                </a:lnTo>
                <a:cubicBezTo>
                  <a:pt x="8346539" y="6351428"/>
                  <a:pt x="8364063" y="6363403"/>
                  <a:pt x="8364063" y="6385017"/>
                </a:cubicBezTo>
                <a:cubicBezTo>
                  <a:pt x="8364063" y="6414808"/>
                  <a:pt x="8346247" y="6436714"/>
                  <a:pt x="8312950" y="6436714"/>
                </a:cubicBezTo>
                <a:lnTo>
                  <a:pt x="8255996" y="6436714"/>
                </a:lnTo>
                <a:close/>
                <a:moveTo>
                  <a:pt x="8298931" y="6231678"/>
                </a:moveTo>
                <a:lnTo>
                  <a:pt x="8345663" y="6231678"/>
                </a:lnTo>
                <a:cubicBezTo>
                  <a:pt x="8370489" y="6231678"/>
                  <a:pt x="8383632" y="6241608"/>
                  <a:pt x="8383632" y="6262053"/>
                </a:cubicBezTo>
                <a:cubicBezTo>
                  <a:pt x="8383632" y="6289216"/>
                  <a:pt x="8363187" y="6313750"/>
                  <a:pt x="8334564" y="6313750"/>
                </a:cubicBezTo>
                <a:lnTo>
                  <a:pt x="8281990" y="6313750"/>
                </a:lnTo>
                <a:close/>
                <a:moveTo>
                  <a:pt x="8273228" y="6192247"/>
                </a:moveTo>
                <a:cubicBezTo>
                  <a:pt x="8264174" y="6192247"/>
                  <a:pt x="8258332" y="6197505"/>
                  <a:pt x="8256580" y="6205975"/>
                </a:cubicBezTo>
                <a:lnTo>
                  <a:pt x="8202254" y="6460664"/>
                </a:lnTo>
                <a:cubicBezTo>
                  <a:pt x="8201670" y="6462125"/>
                  <a:pt x="8201378" y="6465045"/>
                  <a:pt x="8201378" y="6466214"/>
                </a:cubicBezTo>
                <a:cubicBezTo>
                  <a:pt x="8201378" y="6472347"/>
                  <a:pt x="8205467" y="6476144"/>
                  <a:pt x="8213061" y="6476144"/>
                </a:cubicBezTo>
                <a:lnTo>
                  <a:pt x="8316455" y="6476144"/>
                </a:lnTo>
                <a:cubicBezTo>
                  <a:pt x="8377791" y="6476144"/>
                  <a:pt x="8414008" y="6437590"/>
                  <a:pt x="8414008" y="6386185"/>
                </a:cubicBezTo>
                <a:cubicBezTo>
                  <a:pt x="8414008" y="6359898"/>
                  <a:pt x="8399988" y="6340914"/>
                  <a:pt x="8379835" y="6332736"/>
                </a:cubicBezTo>
                <a:cubicBezTo>
                  <a:pt x="8411963" y="6319592"/>
                  <a:pt x="8434745" y="6289508"/>
                  <a:pt x="8434745" y="6255044"/>
                </a:cubicBezTo>
                <a:cubicBezTo>
                  <a:pt x="8434745" y="6212693"/>
                  <a:pt x="8407290" y="6192247"/>
                  <a:pt x="8360850" y="6192247"/>
                </a:cubicBezTo>
                <a:close/>
                <a:moveTo>
                  <a:pt x="8079583" y="6192247"/>
                </a:moveTo>
                <a:cubicBezTo>
                  <a:pt x="8038108" y="6245989"/>
                  <a:pt x="7974436" y="6358730"/>
                  <a:pt x="7933837" y="6462417"/>
                </a:cubicBezTo>
                <a:cubicBezTo>
                  <a:pt x="7932961" y="6464169"/>
                  <a:pt x="7932669" y="6466214"/>
                  <a:pt x="7932669" y="6467966"/>
                </a:cubicBezTo>
                <a:cubicBezTo>
                  <a:pt x="7932669" y="6472932"/>
                  <a:pt x="7937050" y="6475852"/>
                  <a:pt x="7943768" y="6475852"/>
                </a:cubicBezTo>
                <a:lnTo>
                  <a:pt x="7965965" y="6475852"/>
                </a:lnTo>
                <a:cubicBezTo>
                  <a:pt x="7974436" y="6475852"/>
                  <a:pt x="7979985" y="6470595"/>
                  <a:pt x="7983490" y="6462417"/>
                </a:cubicBezTo>
                <a:cubicBezTo>
                  <a:pt x="8014742" y="6381804"/>
                  <a:pt x="8060598" y="6291845"/>
                  <a:pt x="8100320" y="6232846"/>
                </a:cubicBezTo>
                <a:cubicBezTo>
                  <a:pt x="8112003" y="6285127"/>
                  <a:pt x="8124854" y="6377423"/>
                  <a:pt x="8125730" y="6462417"/>
                </a:cubicBezTo>
                <a:cubicBezTo>
                  <a:pt x="8125730" y="6470887"/>
                  <a:pt x="8131280" y="6476144"/>
                  <a:pt x="8140042" y="6476144"/>
                </a:cubicBezTo>
                <a:lnTo>
                  <a:pt x="8163116" y="6476144"/>
                </a:lnTo>
                <a:cubicBezTo>
                  <a:pt x="8172170" y="6476144"/>
                  <a:pt x="8176843" y="6470887"/>
                  <a:pt x="8176843" y="6462417"/>
                </a:cubicBezTo>
                <a:cubicBezTo>
                  <a:pt x="8175383" y="6350844"/>
                  <a:pt x="8154938" y="6244529"/>
                  <a:pt x="8141210" y="6192247"/>
                </a:cubicBezTo>
                <a:close/>
                <a:moveTo>
                  <a:pt x="7877467" y="6189910"/>
                </a:moveTo>
                <a:cubicBezTo>
                  <a:pt x="7815255" y="6189910"/>
                  <a:pt x="7765602" y="6218826"/>
                  <a:pt x="7765602" y="6274028"/>
                </a:cubicBezTo>
                <a:cubicBezTo>
                  <a:pt x="7765602" y="6311413"/>
                  <a:pt x="7792473" y="6332151"/>
                  <a:pt x="7814086" y="6342081"/>
                </a:cubicBezTo>
                <a:lnTo>
                  <a:pt x="7847091" y="6356393"/>
                </a:lnTo>
                <a:cubicBezTo>
                  <a:pt x="7866368" y="6364863"/>
                  <a:pt x="7881264" y="6373917"/>
                  <a:pt x="7881264" y="6394655"/>
                </a:cubicBezTo>
                <a:cubicBezTo>
                  <a:pt x="7881264" y="6424446"/>
                  <a:pt x="7857606" y="6439926"/>
                  <a:pt x="7826062" y="6439926"/>
                </a:cubicBezTo>
                <a:lnTo>
                  <a:pt x="7816131" y="6439926"/>
                </a:lnTo>
                <a:cubicBezTo>
                  <a:pt x="7798315" y="6439926"/>
                  <a:pt x="7773488" y="6434961"/>
                  <a:pt x="7756840" y="6428536"/>
                </a:cubicBezTo>
                <a:cubicBezTo>
                  <a:pt x="7754795" y="6427659"/>
                  <a:pt x="7753335" y="6427659"/>
                  <a:pt x="7751875" y="6427659"/>
                </a:cubicBezTo>
                <a:cubicBezTo>
                  <a:pt x="7746617" y="6427659"/>
                  <a:pt x="7742820" y="6431748"/>
                  <a:pt x="7741360" y="6438174"/>
                </a:cubicBezTo>
                <a:cubicBezTo>
                  <a:pt x="7737855" y="6453946"/>
                  <a:pt x="7737855" y="6455406"/>
                  <a:pt x="7737855" y="6456575"/>
                </a:cubicBezTo>
                <a:cubicBezTo>
                  <a:pt x="7737855" y="6463000"/>
                  <a:pt x="7741652" y="6467381"/>
                  <a:pt x="7748370" y="6469134"/>
                </a:cubicBezTo>
                <a:cubicBezTo>
                  <a:pt x="7766186" y="6474683"/>
                  <a:pt x="7791013" y="6479357"/>
                  <a:pt x="7808829" y="6479357"/>
                </a:cubicBezTo>
                <a:lnTo>
                  <a:pt x="7821388" y="6479357"/>
                </a:lnTo>
                <a:cubicBezTo>
                  <a:pt x="7889442" y="6479357"/>
                  <a:pt x="7932085" y="6446352"/>
                  <a:pt x="7932085" y="6389689"/>
                </a:cubicBezTo>
                <a:cubicBezTo>
                  <a:pt x="7932085" y="6349967"/>
                  <a:pt x="7907258" y="6330690"/>
                  <a:pt x="7878635" y="6318131"/>
                </a:cubicBezTo>
                <a:lnTo>
                  <a:pt x="7843878" y="6302943"/>
                </a:lnTo>
                <a:cubicBezTo>
                  <a:pt x="7828982" y="6295934"/>
                  <a:pt x="7815839" y="6288047"/>
                  <a:pt x="7815839" y="6269939"/>
                </a:cubicBezTo>
                <a:cubicBezTo>
                  <a:pt x="7815839" y="6241900"/>
                  <a:pt x="7840373" y="6229048"/>
                  <a:pt x="7872209" y="6229048"/>
                </a:cubicBezTo>
                <a:lnTo>
                  <a:pt x="7882724" y="6229048"/>
                </a:lnTo>
                <a:cubicBezTo>
                  <a:pt x="7896744" y="6229048"/>
                  <a:pt x="7917773" y="6232553"/>
                  <a:pt x="7932961" y="6238979"/>
                </a:cubicBezTo>
                <a:cubicBezTo>
                  <a:pt x="7935006" y="6239855"/>
                  <a:pt x="7936174" y="6240147"/>
                  <a:pt x="7937634" y="6240147"/>
                </a:cubicBezTo>
                <a:cubicBezTo>
                  <a:pt x="7943768" y="6240147"/>
                  <a:pt x="7947857" y="6235182"/>
                  <a:pt x="7949317" y="6228756"/>
                </a:cubicBezTo>
                <a:cubicBezTo>
                  <a:pt x="7952238" y="6214153"/>
                  <a:pt x="7952238" y="6212984"/>
                  <a:pt x="7952238" y="6211816"/>
                </a:cubicBezTo>
                <a:cubicBezTo>
                  <a:pt x="7952238" y="6205390"/>
                  <a:pt x="7948441" y="6201593"/>
                  <a:pt x="7941139" y="6199257"/>
                </a:cubicBezTo>
                <a:cubicBezTo>
                  <a:pt x="7923615" y="6193415"/>
                  <a:pt x="7901417" y="6189910"/>
                  <a:pt x="7886229" y="6189910"/>
                </a:cubicBezTo>
                <a:close/>
                <a:moveTo>
                  <a:pt x="7680316" y="6189910"/>
                </a:moveTo>
                <a:cubicBezTo>
                  <a:pt x="7618104" y="6189910"/>
                  <a:pt x="7568452" y="6218826"/>
                  <a:pt x="7568452" y="6274028"/>
                </a:cubicBezTo>
                <a:cubicBezTo>
                  <a:pt x="7568452" y="6311413"/>
                  <a:pt x="7595323" y="6332151"/>
                  <a:pt x="7616936" y="6342081"/>
                </a:cubicBezTo>
                <a:lnTo>
                  <a:pt x="7649941" y="6356393"/>
                </a:lnTo>
                <a:cubicBezTo>
                  <a:pt x="7669218" y="6364863"/>
                  <a:pt x="7684113" y="6373917"/>
                  <a:pt x="7684113" y="6394655"/>
                </a:cubicBezTo>
                <a:cubicBezTo>
                  <a:pt x="7684113" y="6424446"/>
                  <a:pt x="7660455" y="6439926"/>
                  <a:pt x="7628911" y="6439926"/>
                </a:cubicBezTo>
                <a:lnTo>
                  <a:pt x="7618981" y="6439926"/>
                </a:lnTo>
                <a:cubicBezTo>
                  <a:pt x="7601164" y="6439926"/>
                  <a:pt x="7576338" y="6434961"/>
                  <a:pt x="7559690" y="6428536"/>
                </a:cubicBezTo>
                <a:cubicBezTo>
                  <a:pt x="7557645" y="6427659"/>
                  <a:pt x="7556185" y="6427659"/>
                  <a:pt x="7554725" y="6427659"/>
                </a:cubicBezTo>
                <a:cubicBezTo>
                  <a:pt x="7549467" y="6427659"/>
                  <a:pt x="7545670" y="6431748"/>
                  <a:pt x="7544210" y="6438174"/>
                </a:cubicBezTo>
                <a:cubicBezTo>
                  <a:pt x="7540705" y="6453946"/>
                  <a:pt x="7540705" y="6455406"/>
                  <a:pt x="7540705" y="6456575"/>
                </a:cubicBezTo>
                <a:cubicBezTo>
                  <a:pt x="7540705" y="6463000"/>
                  <a:pt x="7544502" y="6467381"/>
                  <a:pt x="7551220" y="6469134"/>
                </a:cubicBezTo>
                <a:cubicBezTo>
                  <a:pt x="7569036" y="6474683"/>
                  <a:pt x="7593862" y="6479357"/>
                  <a:pt x="7611679" y="6479357"/>
                </a:cubicBezTo>
                <a:lnTo>
                  <a:pt x="7624238" y="6479357"/>
                </a:lnTo>
                <a:cubicBezTo>
                  <a:pt x="7692583" y="6479357"/>
                  <a:pt x="7735226" y="6446352"/>
                  <a:pt x="7735226" y="6389689"/>
                </a:cubicBezTo>
                <a:cubicBezTo>
                  <a:pt x="7735226" y="6349967"/>
                  <a:pt x="7710400" y="6330690"/>
                  <a:pt x="7681777" y="6318131"/>
                </a:cubicBezTo>
                <a:lnTo>
                  <a:pt x="7647020" y="6302943"/>
                </a:lnTo>
                <a:cubicBezTo>
                  <a:pt x="7632124" y="6295934"/>
                  <a:pt x="7618981" y="6288047"/>
                  <a:pt x="7618981" y="6269939"/>
                </a:cubicBezTo>
                <a:cubicBezTo>
                  <a:pt x="7618981" y="6241900"/>
                  <a:pt x="7643515" y="6229048"/>
                  <a:pt x="7675351" y="6229048"/>
                </a:cubicBezTo>
                <a:lnTo>
                  <a:pt x="7685866" y="6229048"/>
                </a:lnTo>
                <a:cubicBezTo>
                  <a:pt x="7699885" y="6229048"/>
                  <a:pt x="7720915" y="6232553"/>
                  <a:pt x="7735810" y="6238979"/>
                </a:cubicBezTo>
                <a:cubicBezTo>
                  <a:pt x="7737855" y="6239855"/>
                  <a:pt x="7739023" y="6240147"/>
                  <a:pt x="7740484" y="6240147"/>
                </a:cubicBezTo>
                <a:cubicBezTo>
                  <a:pt x="7746617" y="6240147"/>
                  <a:pt x="7750706" y="6235182"/>
                  <a:pt x="7752167" y="6228756"/>
                </a:cubicBezTo>
                <a:cubicBezTo>
                  <a:pt x="7755087" y="6214153"/>
                  <a:pt x="7755087" y="6212984"/>
                  <a:pt x="7755087" y="6211816"/>
                </a:cubicBezTo>
                <a:cubicBezTo>
                  <a:pt x="7755087" y="6205390"/>
                  <a:pt x="7751290" y="6201593"/>
                  <a:pt x="7743988" y="6199257"/>
                </a:cubicBezTo>
                <a:cubicBezTo>
                  <a:pt x="7726464" y="6193415"/>
                  <a:pt x="7704266" y="6189910"/>
                  <a:pt x="7689079" y="6189910"/>
                </a:cubicBezTo>
                <a:close/>
                <a:moveTo>
                  <a:pt x="0" y="0"/>
                </a:moveTo>
                <a:lnTo>
                  <a:pt x="8879504" y="0"/>
                </a:lnTo>
                <a:lnTo>
                  <a:pt x="8879504" y="6858000"/>
                </a:lnTo>
                <a:lnTo>
                  <a:pt x="39076" y="6858000"/>
                </a:lnTo>
                <a:lnTo>
                  <a:pt x="4598572" y="4124188"/>
                </a:lnTo>
                <a:cubicBezTo>
                  <a:pt x="5226856" y="3747595"/>
                  <a:pt x="5226856" y="3134223"/>
                  <a:pt x="4598572" y="2753872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40090" y="7257248"/>
            <a:ext cx="2160000" cy="111125"/>
          </a:xfrm>
        </p:spPr>
        <p:txBody>
          <a:bodyPr/>
          <a:lstStyle>
            <a:lvl1pPr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fld id="{AD56DA65-52C6-4ACE-BE53-C12506FE94DF}" type="datetime4">
              <a:rPr lang="en-US" smtClean="0"/>
              <a:pPr/>
              <a:t>November 6, 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43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>
          <p15:clr>
            <a:srgbClr val="FBAE40"/>
          </p15:clr>
        </p15:guide>
        <p15:guide id="2" pos="2593">
          <p15:clr>
            <a:srgbClr val="FBAE40"/>
          </p15:clr>
        </p15:guide>
        <p15:guide id="3" pos="3228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36B156E-A8ED-6F9B-E031-42F3C12AC58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E5E3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900" y="1355089"/>
            <a:ext cx="5310188" cy="44831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8DB62-8866-4ACD-98C2-6CDC5BCAF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900" y="1993899"/>
            <a:ext cx="5310188" cy="27559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9ED4880-CB42-B879-DA8B-0E27E6BA4C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38900" y="5157788"/>
            <a:ext cx="5310188" cy="214312"/>
          </a:xfrm>
        </p:spPr>
        <p:txBody>
          <a:bodyPr anchor="b"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46FBE4C-8705-A956-597B-4F4C69D33D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38900" y="5384564"/>
            <a:ext cx="5310188" cy="214312"/>
          </a:xfrm>
        </p:spPr>
        <p:txBody>
          <a:bodyPr/>
          <a:lstStyle>
            <a:lvl1pPr marL="0" indent="0">
              <a:buNone/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EC203E1-113F-DEBA-6936-3F77E3D702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2913" y="1341438"/>
            <a:ext cx="5329237" cy="4392612"/>
          </a:xfrm>
          <a:solidFill>
            <a:schemeClr val="bg2"/>
          </a:solidFill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8BC9B-D952-470B-8791-E1474167FEB8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2">
            <a:extLst>
              <a:ext uri="{FF2B5EF4-FFF2-40B4-BE49-F238E27FC236}">
                <a16:creationId xmlns:a16="http://schemas.microsoft.com/office/drawing/2014/main" id="{60778F1C-1F34-3962-E199-C47057D4D8E9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  <a:solidFill>
            <a:schemeClr val="accent1"/>
          </a:solidFill>
        </p:grpSpPr>
        <p:sp>
          <p:nvSpPr>
            <p:cNvPr id="9" name="Freeform: Shape 6">
              <a:extLst>
                <a:ext uri="{FF2B5EF4-FFF2-40B4-BE49-F238E27FC236}">
                  <a16:creationId xmlns:a16="http://schemas.microsoft.com/office/drawing/2014/main" id="{01A50266-C33B-CBF4-9232-78270BBF3400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0" name="Freeform: Shape 7">
              <a:extLst>
                <a:ext uri="{FF2B5EF4-FFF2-40B4-BE49-F238E27FC236}">
                  <a16:creationId xmlns:a16="http://schemas.microsoft.com/office/drawing/2014/main" id="{C669CA39-12CB-9A6D-C89F-1AC2904C7F0E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2" name="Freeform: Shape 9">
              <a:extLst>
                <a:ext uri="{FF2B5EF4-FFF2-40B4-BE49-F238E27FC236}">
                  <a16:creationId xmlns:a16="http://schemas.microsoft.com/office/drawing/2014/main" id="{1E74F1EB-3172-1DD1-8D6A-126DB0AC1A28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5" name="Freeform: Shape 10">
              <a:extLst>
                <a:ext uri="{FF2B5EF4-FFF2-40B4-BE49-F238E27FC236}">
                  <a16:creationId xmlns:a16="http://schemas.microsoft.com/office/drawing/2014/main" id="{6DB9DA2E-A8FA-C058-6DB0-1F97AAFB110E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6" name="Freeform: Shape 11">
              <a:extLst>
                <a:ext uri="{FF2B5EF4-FFF2-40B4-BE49-F238E27FC236}">
                  <a16:creationId xmlns:a16="http://schemas.microsoft.com/office/drawing/2014/main" id="{1E8679E9-A01C-CBAC-7C33-F3F87369DDB4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30474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  <p15:guide id="2" pos="4044" userDrawn="1">
          <p15:clr>
            <a:srgbClr val="FBAE40"/>
          </p15:clr>
        </p15:guide>
        <p15:guide id="3" orient="horz" pos="3249" userDrawn="1">
          <p15:clr>
            <a:srgbClr val="FBAE40"/>
          </p15:clr>
        </p15:guide>
        <p15:guide id="4" pos="3636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eft on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36B156E-A8ED-6F9B-E031-42F3C12AC58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5E3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900" y="1355089"/>
            <a:ext cx="5310188" cy="448311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8DB62-8866-4ACD-98C2-6CDC5BCAF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900" y="1993899"/>
            <a:ext cx="5310188" cy="275590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9ED4880-CB42-B879-DA8B-0E27E6BA4C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38900" y="5157788"/>
            <a:ext cx="5310188" cy="214312"/>
          </a:xfrm>
        </p:spPr>
        <p:txBody>
          <a:bodyPr anchor="b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46FBE4C-8705-A956-597B-4F4C69D33D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38900" y="5384564"/>
            <a:ext cx="5310188" cy="214312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EC203E1-113F-DEBA-6936-3F77E3D702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2913" y="1341438"/>
            <a:ext cx="5329237" cy="4392612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DFA25A0-1476-8E9F-8F93-A7B0B6ECA1E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AD9A6C5-2811-44E3-81EB-CA6FAB34E6B4}" type="datetime4">
              <a:rPr lang="en-US" smtClean="0"/>
              <a:pPr/>
              <a:t>November 6, 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325C163-63FE-B08C-706A-491F282638C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C3A9516-0659-C1CE-EF3B-5D5BBC83845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F435B5BC-CDB1-8607-B076-F425F8404167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</p:grpSpPr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B764556D-F0B5-24B7-6BA8-6667D5A8A139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" name="Freeform: Shape 14">
              <a:extLst>
                <a:ext uri="{FF2B5EF4-FFF2-40B4-BE49-F238E27FC236}">
                  <a16:creationId xmlns:a16="http://schemas.microsoft.com/office/drawing/2014/main" id="{1F9A5661-2D1E-BA97-A7E3-A84091178207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Freeform: Shape 15">
              <a:extLst>
                <a:ext uri="{FF2B5EF4-FFF2-40B4-BE49-F238E27FC236}">
                  <a16:creationId xmlns:a16="http://schemas.microsoft.com/office/drawing/2014/main" id="{DAC476B3-8DA8-15C1-A6DE-D9422ABE495C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6">
              <a:extLst>
                <a:ext uri="{FF2B5EF4-FFF2-40B4-BE49-F238E27FC236}">
                  <a16:creationId xmlns:a16="http://schemas.microsoft.com/office/drawing/2014/main" id="{85ECF747-2872-741D-0983-DC8FEAD9121B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7">
              <a:extLst>
                <a:ext uri="{FF2B5EF4-FFF2-40B4-BE49-F238E27FC236}">
                  <a16:creationId xmlns:a16="http://schemas.microsoft.com/office/drawing/2014/main" id="{DC4B4820-701E-A729-1074-4CE057775E60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7577068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  <p15:guide id="2" pos="4044">
          <p15:clr>
            <a:srgbClr val="FBAE40"/>
          </p15:clr>
        </p15:guide>
        <p15:guide id="3" orient="horz" pos="3249">
          <p15:clr>
            <a:srgbClr val="FBAE40"/>
          </p15:clr>
        </p15:guide>
        <p15:guide id="4" pos="363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r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8DB62-8866-4ACD-98C2-6CDC5BCAF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3" y="1994310"/>
            <a:ext cx="2773362" cy="31634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EC203E1-113F-DEBA-6936-3F77E3D702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414681" y="1341438"/>
            <a:ext cx="4068001" cy="3816350"/>
          </a:xfrm>
          <a:solidFill>
            <a:schemeClr val="bg2"/>
          </a:solidFill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2940DD5D-8F6F-0F6C-3746-E3BA5FF4BE9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81087" y="1341438"/>
            <a:ext cx="4068001" cy="3816350"/>
          </a:xfrm>
          <a:solidFill>
            <a:schemeClr val="bg2"/>
          </a:solidFill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F32E4-67F6-434A-9452-1C29F70B3292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B9A2B08-A49E-0709-3527-11166F595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341440"/>
            <a:ext cx="2773362" cy="5840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508CC011-F23B-65D8-1741-5B2227CC9685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  <a:solidFill>
            <a:schemeClr val="accent1"/>
          </a:solidFill>
        </p:grpSpPr>
        <p:sp>
          <p:nvSpPr>
            <p:cNvPr id="8" name="Freeform: Shape 6">
              <a:extLst>
                <a:ext uri="{FF2B5EF4-FFF2-40B4-BE49-F238E27FC236}">
                  <a16:creationId xmlns:a16="http://schemas.microsoft.com/office/drawing/2014/main" id="{1E7F0676-4DFB-655C-BEA2-5FF50F2DF2C2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9" name="Freeform: Shape 7">
              <a:extLst>
                <a:ext uri="{FF2B5EF4-FFF2-40B4-BE49-F238E27FC236}">
                  <a16:creationId xmlns:a16="http://schemas.microsoft.com/office/drawing/2014/main" id="{0D6CEDD9-487A-E471-8A52-A01E11337106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5BD1A38-7B84-9DC4-B6CE-33F100A94DAC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2" name="Freeform: Shape 10">
              <a:extLst>
                <a:ext uri="{FF2B5EF4-FFF2-40B4-BE49-F238E27FC236}">
                  <a16:creationId xmlns:a16="http://schemas.microsoft.com/office/drawing/2014/main" id="{3F7BDA55-735C-10CC-460A-77E863B38453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3" name="Freeform: Shape 11">
              <a:extLst>
                <a:ext uri="{FF2B5EF4-FFF2-40B4-BE49-F238E27FC236}">
                  <a16:creationId xmlns:a16="http://schemas.microsoft.com/office/drawing/2014/main" id="{9B148A48-0B05-F3FE-3644-9F44A57E5BEA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91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  <p15:guide id="3" orient="horz" pos="3249" userDrawn="1">
          <p15:clr>
            <a:srgbClr val="FBAE40"/>
          </p15:clr>
        </p15:guide>
        <p15:guide id="4" pos="2026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827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2B8C3-AB66-4396-9216-8340CD2AFD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1090972"/>
            <a:ext cx="11306175" cy="4643078"/>
          </a:xfrm>
        </p:spPr>
        <p:txBody>
          <a:bodyPr anchor="t"/>
          <a:lstStyle>
            <a:lvl1pPr algn="l">
              <a:lnSpc>
                <a:spcPct val="80000"/>
              </a:lnSpc>
              <a:defRPr sz="9800" spc="-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79B668-7CAE-33BE-A4B4-B4E37679E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2913" y="441325"/>
            <a:ext cx="2932897" cy="179705"/>
          </a:xfrm>
        </p:spPr>
        <p:txBody>
          <a:bodyPr/>
          <a:lstStyle>
            <a:lvl1pPr marL="285750" indent="-285750">
              <a:buFont typeface="Wingdings 3" panose="05040102010807070707" pitchFamily="18" charset="2"/>
              <a:buChar char=""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0" name="Group 12">
            <a:extLst>
              <a:ext uri="{FF2B5EF4-FFF2-40B4-BE49-F238E27FC236}">
                <a16:creationId xmlns:a16="http://schemas.microsoft.com/office/drawing/2014/main" id="{D0F34C9F-ECBB-0C4E-86B5-15C6AFC85A4D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</p:grpSpPr>
        <p:sp>
          <p:nvSpPr>
            <p:cNvPr id="11" name="Freeform: Shape 13">
              <a:extLst>
                <a:ext uri="{FF2B5EF4-FFF2-40B4-BE49-F238E27FC236}">
                  <a16:creationId xmlns:a16="http://schemas.microsoft.com/office/drawing/2014/main" id="{61F35507-60EC-B3C7-9F9D-C40A6B9C4C04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Freeform: Shape 14">
              <a:extLst>
                <a:ext uri="{FF2B5EF4-FFF2-40B4-BE49-F238E27FC236}">
                  <a16:creationId xmlns:a16="http://schemas.microsoft.com/office/drawing/2014/main" id="{0CEC5D65-7E6A-738E-BAA5-CF4D32BEB951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reeform: Shape 15">
              <a:extLst>
                <a:ext uri="{FF2B5EF4-FFF2-40B4-BE49-F238E27FC236}">
                  <a16:creationId xmlns:a16="http://schemas.microsoft.com/office/drawing/2014/main" id="{529E9A97-D675-B3A7-44BB-788BFF34E687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6">
              <a:extLst>
                <a:ext uri="{FF2B5EF4-FFF2-40B4-BE49-F238E27FC236}">
                  <a16:creationId xmlns:a16="http://schemas.microsoft.com/office/drawing/2014/main" id="{F5A15B14-A88D-F8CB-A30E-78EFFA3A60A3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7">
              <a:extLst>
                <a:ext uri="{FF2B5EF4-FFF2-40B4-BE49-F238E27FC236}">
                  <a16:creationId xmlns:a16="http://schemas.microsoft.com/office/drawing/2014/main" id="{CD3DB74B-161B-42C7-A95B-D5CDE87CF62E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009965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1638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2B8C3-AB66-4396-9216-8340CD2AFD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1090972"/>
            <a:ext cx="11306175" cy="4643078"/>
          </a:xfrm>
        </p:spPr>
        <p:txBody>
          <a:bodyPr anchor="t"/>
          <a:lstStyle>
            <a:lvl1pPr algn="l">
              <a:lnSpc>
                <a:spcPct val="80000"/>
              </a:lnSpc>
              <a:defRPr sz="9800" spc="-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79B668-7CAE-33BE-A4B4-B4E37679E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2913" y="441325"/>
            <a:ext cx="2932897" cy="179705"/>
          </a:xfrm>
        </p:spPr>
        <p:txBody>
          <a:bodyPr/>
          <a:lstStyle>
            <a:lvl1pPr marL="285750" indent="-285750">
              <a:buFont typeface="Wingdings 3" panose="05040102010807070707" pitchFamily="18" charset="2"/>
              <a:buChar char=""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12">
            <a:extLst>
              <a:ext uri="{FF2B5EF4-FFF2-40B4-BE49-F238E27FC236}">
                <a16:creationId xmlns:a16="http://schemas.microsoft.com/office/drawing/2014/main" id="{E84F7A5A-F1BA-81D2-5AB2-035991EB2708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</p:grpSpPr>
        <p:sp>
          <p:nvSpPr>
            <p:cNvPr id="5" name="Freeform: Shape 13">
              <a:extLst>
                <a:ext uri="{FF2B5EF4-FFF2-40B4-BE49-F238E27FC236}">
                  <a16:creationId xmlns:a16="http://schemas.microsoft.com/office/drawing/2014/main" id="{94D8876B-B311-1576-9711-5A92E7CD8D9D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" name="Freeform: Shape 14">
              <a:extLst>
                <a:ext uri="{FF2B5EF4-FFF2-40B4-BE49-F238E27FC236}">
                  <a16:creationId xmlns:a16="http://schemas.microsoft.com/office/drawing/2014/main" id="{B2FA0A5F-2837-6EEC-37FF-CE906113370B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7" name="Freeform: Shape 15">
              <a:extLst>
                <a:ext uri="{FF2B5EF4-FFF2-40B4-BE49-F238E27FC236}">
                  <a16:creationId xmlns:a16="http://schemas.microsoft.com/office/drawing/2014/main" id="{2C25E8C7-4F56-9A3E-57A0-CCF0B5C6EADE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" name="Freeform: Shape 16">
              <a:extLst>
                <a:ext uri="{FF2B5EF4-FFF2-40B4-BE49-F238E27FC236}">
                  <a16:creationId xmlns:a16="http://schemas.microsoft.com/office/drawing/2014/main" id="{58F21CCD-A6E5-AEAC-2E71-0B9B0582BA2A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" name="Freeform: Shape 17">
              <a:extLst>
                <a:ext uri="{FF2B5EF4-FFF2-40B4-BE49-F238E27FC236}">
                  <a16:creationId xmlns:a16="http://schemas.microsoft.com/office/drawing/2014/main" id="{E2651F61-A375-86A4-E896-B910C2DF77FD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3217891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1638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n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A564104-13CD-D0F3-5D85-BAE27CB7135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1355642 w 12192000"/>
              <a:gd name="connsiteY0" fmla="*/ 6356905 h 6858000"/>
              <a:gd name="connsiteX1" fmla="*/ 11352064 w 12192000"/>
              <a:gd name="connsiteY1" fmla="*/ 6364572 h 6858000"/>
              <a:gd name="connsiteX2" fmla="*/ 11352064 w 12192000"/>
              <a:gd name="connsiteY2" fmla="*/ 6422694 h 6858000"/>
              <a:gd name="connsiteX3" fmla="*/ 11364039 w 12192000"/>
              <a:gd name="connsiteY3" fmla="*/ 6429704 h 6858000"/>
              <a:gd name="connsiteX4" fmla="*/ 11417489 w 12192000"/>
              <a:gd name="connsiteY4" fmla="*/ 6400204 h 6858000"/>
              <a:gd name="connsiteX5" fmla="*/ 11417489 w 12192000"/>
              <a:gd name="connsiteY5" fmla="*/ 6387061 h 6858000"/>
              <a:gd name="connsiteX6" fmla="*/ 11364039 w 12192000"/>
              <a:gd name="connsiteY6" fmla="*/ 6357562 h 6858000"/>
              <a:gd name="connsiteX7" fmla="*/ 11355642 w 12192000"/>
              <a:gd name="connsiteY7" fmla="*/ 6356905 h 6858000"/>
              <a:gd name="connsiteX8" fmla="*/ 11586308 w 12192000"/>
              <a:gd name="connsiteY8" fmla="*/ 6351136 h 6858000"/>
              <a:gd name="connsiteX9" fmla="*/ 11586308 w 12192000"/>
              <a:gd name="connsiteY9" fmla="*/ 6351428 h 6858000"/>
              <a:gd name="connsiteX10" fmla="*/ 11635669 w 12192000"/>
              <a:gd name="connsiteY10" fmla="*/ 6351428 h 6858000"/>
              <a:gd name="connsiteX11" fmla="*/ 11676559 w 12192000"/>
              <a:gd name="connsiteY11" fmla="*/ 6385017 h 6858000"/>
              <a:gd name="connsiteX12" fmla="*/ 11625446 w 12192000"/>
              <a:gd name="connsiteY12" fmla="*/ 6436714 h 6858000"/>
              <a:gd name="connsiteX13" fmla="*/ 11568492 w 12192000"/>
              <a:gd name="connsiteY13" fmla="*/ 6436714 h 6858000"/>
              <a:gd name="connsiteX14" fmla="*/ 11611427 w 12192000"/>
              <a:gd name="connsiteY14" fmla="*/ 6231678 h 6858000"/>
              <a:gd name="connsiteX15" fmla="*/ 11658159 w 12192000"/>
              <a:gd name="connsiteY15" fmla="*/ 6231678 h 6858000"/>
              <a:gd name="connsiteX16" fmla="*/ 11696128 w 12192000"/>
              <a:gd name="connsiteY16" fmla="*/ 6262053 h 6858000"/>
              <a:gd name="connsiteX17" fmla="*/ 11647060 w 12192000"/>
              <a:gd name="connsiteY17" fmla="*/ 6313750 h 6858000"/>
              <a:gd name="connsiteX18" fmla="*/ 11594486 w 12192000"/>
              <a:gd name="connsiteY18" fmla="*/ 6313750 h 6858000"/>
              <a:gd name="connsiteX19" fmla="*/ 11585724 w 12192000"/>
              <a:gd name="connsiteY19" fmla="*/ 6192247 h 6858000"/>
              <a:gd name="connsiteX20" fmla="*/ 11569076 w 12192000"/>
              <a:gd name="connsiteY20" fmla="*/ 6205975 h 6858000"/>
              <a:gd name="connsiteX21" fmla="*/ 11514750 w 12192000"/>
              <a:gd name="connsiteY21" fmla="*/ 6460664 h 6858000"/>
              <a:gd name="connsiteX22" fmla="*/ 11513874 w 12192000"/>
              <a:gd name="connsiteY22" fmla="*/ 6466214 h 6858000"/>
              <a:gd name="connsiteX23" fmla="*/ 11525557 w 12192000"/>
              <a:gd name="connsiteY23" fmla="*/ 6476144 h 6858000"/>
              <a:gd name="connsiteX24" fmla="*/ 11628951 w 12192000"/>
              <a:gd name="connsiteY24" fmla="*/ 6476144 h 6858000"/>
              <a:gd name="connsiteX25" fmla="*/ 11726504 w 12192000"/>
              <a:gd name="connsiteY25" fmla="*/ 6386185 h 6858000"/>
              <a:gd name="connsiteX26" fmla="*/ 11692331 w 12192000"/>
              <a:gd name="connsiteY26" fmla="*/ 6332736 h 6858000"/>
              <a:gd name="connsiteX27" fmla="*/ 11747241 w 12192000"/>
              <a:gd name="connsiteY27" fmla="*/ 6255044 h 6858000"/>
              <a:gd name="connsiteX28" fmla="*/ 11673346 w 12192000"/>
              <a:gd name="connsiteY28" fmla="*/ 6192247 h 6858000"/>
              <a:gd name="connsiteX29" fmla="*/ 11392079 w 12192000"/>
              <a:gd name="connsiteY29" fmla="*/ 6192247 h 6858000"/>
              <a:gd name="connsiteX30" fmla="*/ 11246333 w 12192000"/>
              <a:gd name="connsiteY30" fmla="*/ 6462417 h 6858000"/>
              <a:gd name="connsiteX31" fmla="*/ 11245165 w 12192000"/>
              <a:gd name="connsiteY31" fmla="*/ 6467966 h 6858000"/>
              <a:gd name="connsiteX32" fmla="*/ 11256264 w 12192000"/>
              <a:gd name="connsiteY32" fmla="*/ 6475852 h 6858000"/>
              <a:gd name="connsiteX33" fmla="*/ 11278461 w 12192000"/>
              <a:gd name="connsiteY33" fmla="*/ 6475852 h 6858000"/>
              <a:gd name="connsiteX34" fmla="*/ 11295986 w 12192000"/>
              <a:gd name="connsiteY34" fmla="*/ 6462417 h 6858000"/>
              <a:gd name="connsiteX35" fmla="*/ 11412816 w 12192000"/>
              <a:gd name="connsiteY35" fmla="*/ 6232846 h 6858000"/>
              <a:gd name="connsiteX36" fmla="*/ 11438226 w 12192000"/>
              <a:gd name="connsiteY36" fmla="*/ 6462417 h 6858000"/>
              <a:gd name="connsiteX37" fmla="*/ 11452538 w 12192000"/>
              <a:gd name="connsiteY37" fmla="*/ 6476144 h 6858000"/>
              <a:gd name="connsiteX38" fmla="*/ 11475612 w 12192000"/>
              <a:gd name="connsiteY38" fmla="*/ 6476144 h 6858000"/>
              <a:gd name="connsiteX39" fmla="*/ 11489339 w 12192000"/>
              <a:gd name="connsiteY39" fmla="*/ 6462417 h 6858000"/>
              <a:gd name="connsiteX40" fmla="*/ 11453706 w 12192000"/>
              <a:gd name="connsiteY40" fmla="*/ 6192247 h 6858000"/>
              <a:gd name="connsiteX41" fmla="*/ 11189963 w 12192000"/>
              <a:gd name="connsiteY41" fmla="*/ 6189910 h 6858000"/>
              <a:gd name="connsiteX42" fmla="*/ 11078098 w 12192000"/>
              <a:gd name="connsiteY42" fmla="*/ 6274028 h 6858000"/>
              <a:gd name="connsiteX43" fmla="*/ 11126582 w 12192000"/>
              <a:gd name="connsiteY43" fmla="*/ 6342081 h 6858000"/>
              <a:gd name="connsiteX44" fmla="*/ 11159587 w 12192000"/>
              <a:gd name="connsiteY44" fmla="*/ 6356393 h 6858000"/>
              <a:gd name="connsiteX45" fmla="*/ 11193760 w 12192000"/>
              <a:gd name="connsiteY45" fmla="*/ 6394655 h 6858000"/>
              <a:gd name="connsiteX46" fmla="*/ 11138558 w 12192000"/>
              <a:gd name="connsiteY46" fmla="*/ 6439926 h 6858000"/>
              <a:gd name="connsiteX47" fmla="*/ 11128627 w 12192000"/>
              <a:gd name="connsiteY47" fmla="*/ 6439926 h 6858000"/>
              <a:gd name="connsiteX48" fmla="*/ 11069336 w 12192000"/>
              <a:gd name="connsiteY48" fmla="*/ 6428536 h 6858000"/>
              <a:gd name="connsiteX49" fmla="*/ 11064371 w 12192000"/>
              <a:gd name="connsiteY49" fmla="*/ 6427659 h 6858000"/>
              <a:gd name="connsiteX50" fmla="*/ 11053856 w 12192000"/>
              <a:gd name="connsiteY50" fmla="*/ 6438174 h 6858000"/>
              <a:gd name="connsiteX51" fmla="*/ 11050351 w 12192000"/>
              <a:gd name="connsiteY51" fmla="*/ 6456575 h 6858000"/>
              <a:gd name="connsiteX52" fmla="*/ 11060866 w 12192000"/>
              <a:gd name="connsiteY52" fmla="*/ 6469134 h 6858000"/>
              <a:gd name="connsiteX53" fmla="*/ 11121325 w 12192000"/>
              <a:gd name="connsiteY53" fmla="*/ 6479357 h 6858000"/>
              <a:gd name="connsiteX54" fmla="*/ 11133884 w 12192000"/>
              <a:gd name="connsiteY54" fmla="*/ 6479357 h 6858000"/>
              <a:gd name="connsiteX55" fmla="*/ 11244581 w 12192000"/>
              <a:gd name="connsiteY55" fmla="*/ 6389689 h 6858000"/>
              <a:gd name="connsiteX56" fmla="*/ 11191131 w 12192000"/>
              <a:gd name="connsiteY56" fmla="*/ 6318131 h 6858000"/>
              <a:gd name="connsiteX57" fmla="*/ 11156374 w 12192000"/>
              <a:gd name="connsiteY57" fmla="*/ 6302943 h 6858000"/>
              <a:gd name="connsiteX58" fmla="*/ 11128335 w 12192000"/>
              <a:gd name="connsiteY58" fmla="*/ 6269939 h 6858000"/>
              <a:gd name="connsiteX59" fmla="*/ 11184705 w 12192000"/>
              <a:gd name="connsiteY59" fmla="*/ 6229048 h 6858000"/>
              <a:gd name="connsiteX60" fmla="*/ 11195220 w 12192000"/>
              <a:gd name="connsiteY60" fmla="*/ 6229048 h 6858000"/>
              <a:gd name="connsiteX61" fmla="*/ 11245457 w 12192000"/>
              <a:gd name="connsiteY61" fmla="*/ 6238979 h 6858000"/>
              <a:gd name="connsiteX62" fmla="*/ 11250130 w 12192000"/>
              <a:gd name="connsiteY62" fmla="*/ 6240147 h 6858000"/>
              <a:gd name="connsiteX63" fmla="*/ 11261813 w 12192000"/>
              <a:gd name="connsiteY63" fmla="*/ 6228756 h 6858000"/>
              <a:gd name="connsiteX64" fmla="*/ 11264734 w 12192000"/>
              <a:gd name="connsiteY64" fmla="*/ 6211816 h 6858000"/>
              <a:gd name="connsiteX65" fmla="*/ 11253635 w 12192000"/>
              <a:gd name="connsiteY65" fmla="*/ 6199257 h 6858000"/>
              <a:gd name="connsiteX66" fmla="*/ 11198725 w 12192000"/>
              <a:gd name="connsiteY66" fmla="*/ 6189910 h 6858000"/>
              <a:gd name="connsiteX67" fmla="*/ 10992812 w 12192000"/>
              <a:gd name="connsiteY67" fmla="*/ 6189910 h 6858000"/>
              <a:gd name="connsiteX68" fmla="*/ 10880948 w 12192000"/>
              <a:gd name="connsiteY68" fmla="*/ 6274028 h 6858000"/>
              <a:gd name="connsiteX69" fmla="*/ 10929432 w 12192000"/>
              <a:gd name="connsiteY69" fmla="*/ 6342081 h 6858000"/>
              <a:gd name="connsiteX70" fmla="*/ 10962437 w 12192000"/>
              <a:gd name="connsiteY70" fmla="*/ 6356393 h 6858000"/>
              <a:gd name="connsiteX71" fmla="*/ 10996609 w 12192000"/>
              <a:gd name="connsiteY71" fmla="*/ 6394655 h 6858000"/>
              <a:gd name="connsiteX72" fmla="*/ 10941407 w 12192000"/>
              <a:gd name="connsiteY72" fmla="*/ 6439926 h 6858000"/>
              <a:gd name="connsiteX73" fmla="*/ 10931477 w 12192000"/>
              <a:gd name="connsiteY73" fmla="*/ 6439926 h 6858000"/>
              <a:gd name="connsiteX74" fmla="*/ 10872186 w 12192000"/>
              <a:gd name="connsiteY74" fmla="*/ 6428536 h 6858000"/>
              <a:gd name="connsiteX75" fmla="*/ 10867221 w 12192000"/>
              <a:gd name="connsiteY75" fmla="*/ 6427659 h 6858000"/>
              <a:gd name="connsiteX76" fmla="*/ 10856706 w 12192000"/>
              <a:gd name="connsiteY76" fmla="*/ 6438174 h 6858000"/>
              <a:gd name="connsiteX77" fmla="*/ 10853201 w 12192000"/>
              <a:gd name="connsiteY77" fmla="*/ 6456575 h 6858000"/>
              <a:gd name="connsiteX78" fmla="*/ 10863716 w 12192000"/>
              <a:gd name="connsiteY78" fmla="*/ 6469134 h 6858000"/>
              <a:gd name="connsiteX79" fmla="*/ 10924175 w 12192000"/>
              <a:gd name="connsiteY79" fmla="*/ 6479357 h 6858000"/>
              <a:gd name="connsiteX80" fmla="*/ 10936734 w 12192000"/>
              <a:gd name="connsiteY80" fmla="*/ 6479357 h 6858000"/>
              <a:gd name="connsiteX81" fmla="*/ 11047722 w 12192000"/>
              <a:gd name="connsiteY81" fmla="*/ 6389689 h 6858000"/>
              <a:gd name="connsiteX82" fmla="*/ 10994273 w 12192000"/>
              <a:gd name="connsiteY82" fmla="*/ 6318131 h 6858000"/>
              <a:gd name="connsiteX83" fmla="*/ 10959516 w 12192000"/>
              <a:gd name="connsiteY83" fmla="*/ 6302943 h 6858000"/>
              <a:gd name="connsiteX84" fmla="*/ 10931477 w 12192000"/>
              <a:gd name="connsiteY84" fmla="*/ 6269939 h 6858000"/>
              <a:gd name="connsiteX85" fmla="*/ 10987847 w 12192000"/>
              <a:gd name="connsiteY85" fmla="*/ 6229048 h 6858000"/>
              <a:gd name="connsiteX86" fmla="*/ 10998362 w 12192000"/>
              <a:gd name="connsiteY86" fmla="*/ 6229048 h 6858000"/>
              <a:gd name="connsiteX87" fmla="*/ 11048306 w 12192000"/>
              <a:gd name="connsiteY87" fmla="*/ 6238979 h 6858000"/>
              <a:gd name="connsiteX88" fmla="*/ 11052980 w 12192000"/>
              <a:gd name="connsiteY88" fmla="*/ 6240147 h 6858000"/>
              <a:gd name="connsiteX89" fmla="*/ 11064663 w 12192000"/>
              <a:gd name="connsiteY89" fmla="*/ 6228756 h 6858000"/>
              <a:gd name="connsiteX90" fmla="*/ 11067583 w 12192000"/>
              <a:gd name="connsiteY90" fmla="*/ 6211816 h 6858000"/>
              <a:gd name="connsiteX91" fmla="*/ 11056484 w 12192000"/>
              <a:gd name="connsiteY91" fmla="*/ 6199257 h 6858000"/>
              <a:gd name="connsiteX92" fmla="*/ 11001575 w 12192000"/>
              <a:gd name="connsiteY92" fmla="*/ 6189910 h 6858000"/>
              <a:gd name="connsiteX93" fmla="*/ 0 w 12192000"/>
              <a:gd name="connsiteY93" fmla="*/ 0 h 6858000"/>
              <a:gd name="connsiteX94" fmla="*/ 12192000 w 12192000"/>
              <a:gd name="connsiteY94" fmla="*/ 0 h 6858000"/>
              <a:gd name="connsiteX95" fmla="*/ 12192000 w 12192000"/>
              <a:gd name="connsiteY95" fmla="*/ 6858000 h 6858000"/>
              <a:gd name="connsiteX96" fmla="*/ 0 w 12192000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12192000" h="6858000">
                <a:moveTo>
                  <a:pt x="11355642" y="6356905"/>
                </a:moveTo>
                <a:cubicBezTo>
                  <a:pt x="11353451" y="6358146"/>
                  <a:pt x="11352064" y="6360775"/>
                  <a:pt x="11352064" y="6364572"/>
                </a:cubicBezTo>
                <a:lnTo>
                  <a:pt x="11352064" y="6422694"/>
                </a:lnTo>
                <a:cubicBezTo>
                  <a:pt x="11352064" y="6430288"/>
                  <a:pt x="11357321" y="6433209"/>
                  <a:pt x="11364039" y="6429704"/>
                </a:cubicBezTo>
                <a:lnTo>
                  <a:pt x="11417489" y="6400204"/>
                </a:lnTo>
                <a:cubicBezTo>
                  <a:pt x="11423914" y="6396700"/>
                  <a:pt x="11423914" y="6390566"/>
                  <a:pt x="11417489" y="6387061"/>
                </a:cubicBezTo>
                <a:lnTo>
                  <a:pt x="11364039" y="6357562"/>
                </a:lnTo>
                <a:cubicBezTo>
                  <a:pt x="11360826" y="6355809"/>
                  <a:pt x="11357833" y="6355663"/>
                  <a:pt x="11355642" y="6356905"/>
                </a:cubicBezTo>
                <a:close/>
                <a:moveTo>
                  <a:pt x="11586308" y="6351136"/>
                </a:moveTo>
                <a:lnTo>
                  <a:pt x="11586308" y="6351428"/>
                </a:lnTo>
                <a:lnTo>
                  <a:pt x="11635669" y="6351428"/>
                </a:lnTo>
                <a:cubicBezTo>
                  <a:pt x="11659035" y="6351428"/>
                  <a:pt x="11676559" y="6363403"/>
                  <a:pt x="11676559" y="6385017"/>
                </a:cubicBezTo>
                <a:cubicBezTo>
                  <a:pt x="11676559" y="6414808"/>
                  <a:pt x="11658743" y="6436714"/>
                  <a:pt x="11625446" y="6436714"/>
                </a:cubicBezTo>
                <a:lnTo>
                  <a:pt x="11568492" y="6436714"/>
                </a:lnTo>
                <a:close/>
                <a:moveTo>
                  <a:pt x="11611427" y="6231678"/>
                </a:moveTo>
                <a:lnTo>
                  <a:pt x="11658159" y="6231678"/>
                </a:lnTo>
                <a:cubicBezTo>
                  <a:pt x="11682985" y="6231678"/>
                  <a:pt x="11696128" y="6241608"/>
                  <a:pt x="11696128" y="6262053"/>
                </a:cubicBezTo>
                <a:cubicBezTo>
                  <a:pt x="11696128" y="6289216"/>
                  <a:pt x="11675683" y="6313750"/>
                  <a:pt x="11647060" y="6313750"/>
                </a:cubicBezTo>
                <a:lnTo>
                  <a:pt x="11594486" y="6313750"/>
                </a:lnTo>
                <a:close/>
                <a:moveTo>
                  <a:pt x="11585724" y="6192247"/>
                </a:moveTo>
                <a:cubicBezTo>
                  <a:pt x="11576670" y="6192247"/>
                  <a:pt x="11570828" y="6197505"/>
                  <a:pt x="11569076" y="6205975"/>
                </a:cubicBezTo>
                <a:lnTo>
                  <a:pt x="11514750" y="6460664"/>
                </a:lnTo>
                <a:cubicBezTo>
                  <a:pt x="11514166" y="6462125"/>
                  <a:pt x="11513874" y="6465045"/>
                  <a:pt x="11513874" y="6466214"/>
                </a:cubicBezTo>
                <a:cubicBezTo>
                  <a:pt x="11513874" y="6472347"/>
                  <a:pt x="11517963" y="6476144"/>
                  <a:pt x="11525557" y="6476144"/>
                </a:cubicBezTo>
                <a:lnTo>
                  <a:pt x="11628951" y="6476144"/>
                </a:lnTo>
                <a:cubicBezTo>
                  <a:pt x="11690287" y="6476144"/>
                  <a:pt x="11726504" y="6437590"/>
                  <a:pt x="11726504" y="6386185"/>
                </a:cubicBezTo>
                <a:cubicBezTo>
                  <a:pt x="11726504" y="6359898"/>
                  <a:pt x="11712484" y="6340914"/>
                  <a:pt x="11692331" y="6332736"/>
                </a:cubicBezTo>
                <a:cubicBezTo>
                  <a:pt x="11724459" y="6319592"/>
                  <a:pt x="11747241" y="6289508"/>
                  <a:pt x="11747241" y="6255044"/>
                </a:cubicBezTo>
                <a:cubicBezTo>
                  <a:pt x="11747241" y="6212693"/>
                  <a:pt x="11719786" y="6192247"/>
                  <a:pt x="11673346" y="6192247"/>
                </a:cubicBezTo>
                <a:close/>
                <a:moveTo>
                  <a:pt x="11392079" y="6192247"/>
                </a:moveTo>
                <a:cubicBezTo>
                  <a:pt x="11350604" y="6245989"/>
                  <a:pt x="11286932" y="6358730"/>
                  <a:pt x="11246333" y="6462417"/>
                </a:cubicBezTo>
                <a:cubicBezTo>
                  <a:pt x="11245457" y="6464169"/>
                  <a:pt x="11245165" y="6466214"/>
                  <a:pt x="11245165" y="6467966"/>
                </a:cubicBezTo>
                <a:cubicBezTo>
                  <a:pt x="11245165" y="6472932"/>
                  <a:pt x="11249546" y="6475852"/>
                  <a:pt x="11256264" y="6475852"/>
                </a:cubicBezTo>
                <a:lnTo>
                  <a:pt x="11278461" y="6475852"/>
                </a:lnTo>
                <a:cubicBezTo>
                  <a:pt x="11286932" y="6475852"/>
                  <a:pt x="11292481" y="6470595"/>
                  <a:pt x="11295986" y="6462417"/>
                </a:cubicBezTo>
                <a:cubicBezTo>
                  <a:pt x="11327238" y="6381804"/>
                  <a:pt x="11373094" y="6291845"/>
                  <a:pt x="11412816" y="6232846"/>
                </a:cubicBezTo>
                <a:cubicBezTo>
                  <a:pt x="11424499" y="6285127"/>
                  <a:pt x="11437350" y="6377423"/>
                  <a:pt x="11438226" y="6462417"/>
                </a:cubicBezTo>
                <a:cubicBezTo>
                  <a:pt x="11438226" y="6470887"/>
                  <a:pt x="11443776" y="6476144"/>
                  <a:pt x="11452538" y="6476144"/>
                </a:cubicBezTo>
                <a:lnTo>
                  <a:pt x="11475612" y="6476144"/>
                </a:lnTo>
                <a:cubicBezTo>
                  <a:pt x="11484666" y="6476144"/>
                  <a:pt x="11489339" y="6470887"/>
                  <a:pt x="11489339" y="6462417"/>
                </a:cubicBezTo>
                <a:cubicBezTo>
                  <a:pt x="11487879" y="6350844"/>
                  <a:pt x="11467434" y="6244529"/>
                  <a:pt x="11453706" y="6192247"/>
                </a:cubicBezTo>
                <a:close/>
                <a:moveTo>
                  <a:pt x="11189963" y="6189910"/>
                </a:moveTo>
                <a:cubicBezTo>
                  <a:pt x="11127751" y="6189910"/>
                  <a:pt x="11078098" y="6218826"/>
                  <a:pt x="11078098" y="6274028"/>
                </a:cubicBezTo>
                <a:cubicBezTo>
                  <a:pt x="11078098" y="6311413"/>
                  <a:pt x="11104969" y="6332151"/>
                  <a:pt x="11126582" y="6342081"/>
                </a:cubicBezTo>
                <a:lnTo>
                  <a:pt x="11159587" y="6356393"/>
                </a:lnTo>
                <a:cubicBezTo>
                  <a:pt x="11178864" y="6364863"/>
                  <a:pt x="11193760" y="6373917"/>
                  <a:pt x="11193760" y="6394655"/>
                </a:cubicBezTo>
                <a:cubicBezTo>
                  <a:pt x="11193760" y="6424446"/>
                  <a:pt x="11170102" y="6439926"/>
                  <a:pt x="11138558" y="6439926"/>
                </a:cubicBezTo>
                <a:lnTo>
                  <a:pt x="11128627" y="6439926"/>
                </a:lnTo>
                <a:cubicBezTo>
                  <a:pt x="11110811" y="6439926"/>
                  <a:pt x="11085984" y="6434961"/>
                  <a:pt x="11069336" y="6428536"/>
                </a:cubicBezTo>
                <a:cubicBezTo>
                  <a:pt x="11067291" y="6427659"/>
                  <a:pt x="11065831" y="6427659"/>
                  <a:pt x="11064371" y="6427659"/>
                </a:cubicBezTo>
                <a:cubicBezTo>
                  <a:pt x="11059113" y="6427659"/>
                  <a:pt x="11055316" y="6431748"/>
                  <a:pt x="11053856" y="6438174"/>
                </a:cubicBezTo>
                <a:cubicBezTo>
                  <a:pt x="11050351" y="6453946"/>
                  <a:pt x="11050351" y="6455406"/>
                  <a:pt x="11050351" y="6456575"/>
                </a:cubicBezTo>
                <a:cubicBezTo>
                  <a:pt x="11050351" y="6463000"/>
                  <a:pt x="11054148" y="6467381"/>
                  <a:pt x="11060866" y="6469134"/>
                </a:cubicBezTo>
                <a:cubicBezTo>
                  <a:pt x="11078682" y="6474683"/>
                  <a:pt x="11103509" y="6479357"/>
                  <a:pt x="11121325" y="6479357"/>
                </a:cubicBezTo>
                <a:lnTo>
                  <a:pt x="11133884" y="6479357"/>
                </a:lnTo>
                <a:cubicBezTo>
                  <a:pt x="11201938" y="6479357"/>
                  <a:pt x="11244581" y="6446352"/>
                  <a:pt x="11244581" y="6389689"/>
                </a:cubicBezTo>
                <a:cubicBezTo>
                  <a:pt x="11244581" y="6349967"/>
                  <a:pt x="11219754" y="6330690"/>
                  <a:pt x="11191131" y="6318131"/>
                </a:cubicBezTo>
                <a:lnTo>
                  <a:pt x="11156374" y="6302943"/>
                </a:lnTo>
                <a:cubicBezTo>
                  <a:pt x="11141478" y="6295934"/>
                  <a:pt x="11128335" y="6288047"/>
                  <a:pt x="11128335" y="6269939"/>
                </a:cubicBezTo>
                <a:cubicBezTo>
                  <a:pt x="11128335" y="6241900"/>
                  <a:pt x="11152869" y="6229048"/>
                  <a:pt x="11184705" y="6229048"/>
                </a:cubicBezTo>
                <a:lnTo>
                  <a:pt x="11195220" y="6229048"/>
                </a:lnTo>
                <a:cubicBezTo>
                  <a:pt x="11209240" y="6229048"/>
                  <a:pt x="11230269" y="6232553"/>
                  <a:pt x="11245457" y="6238979"/>
                </a:cubicBezTo>
                <a:cubicBezTo>
                  <a:pt x="11247502" y="6239855"/>
                  <a:pt x="11248670" y="6240147"/>
                  <a:pt x="11250130" y="6240147"/>
                </a:cubicBezTo>
                <a:cubicBezTo>
                  <a:pt x="11256264" y="6240147"/>
                  <a:pt x="11260353" y="6235182"/>
                  <a:pt x="11261813" y="6228756"/>
                </a:cubicBezTo>
                <a:cubicBezTo>
                  <a:pt x="11264734" y="6214153"/>
                  <a:pt x="11264734" y="6212984"/>
                  <a:pt x="11264734" y="6211816"/>
                </a:cubicBezTo>
                <a:cubicBezTo>
                  <a:pt x="11264734" y="6205390"/>
                  <a:pt x="11260937" y="6201593"/>
                  <a:pt x="11253635" y="6199257"/>
                </a:cubicBezTo>
                <a:cubicBezTo>
                  <a:pt x="11236111" y="6193415"/>
                  <a:pt x="11213913" y="6189910"/>
                  <a:pt x="11198725" y="6189910"/>
                </a:cubicBezTo>
                <a:close/>
                <a:moveTo>
                  <a:pt x="10992812" y="6189910"/>
                </a:moveTo>
                <a:cubicBezTo>
                  <a:pt x="10930600" y="6189910"/>
                  <a:pt x="10880948" y="6218826"/>
                  <a:pt x="10880948" y="6274028"/>
                </a:cubicBezTo>
                <a:cubicBezTo>
                  <a:pt x="10880948" y="6311413"/>
                  <a:pt x="10907819" y="6332151"/>
                  <a:pt x="10929432" y="6342081"/>
                </a:cubicBezTo>
                <a:lnTo>
                  <a:pt x="10962437" y="6356393"/>
                </a:lnTo>
                <a:cubicBezTo>
                  <a:pt x="10981714" y="6364863"/>
                  <a:pt x="10996609" y="6373917"/>
                  <a:pt x="10996609" y="6394655"/>
                </a:cubicBezTo>
                <a:cubicBezTo>
                  <a:pt x="10996609" y="6424446"/>
                  <a:pt x="10972951" y="6439926"/>
                  <a:pt x="10941407" y="6439926"/>
                </a:cubicBezTo>
                <a:lnTo>
                  <a:pt x="10931477" y="6439926"/>
                </a:lnTo>
                <a:cubicBezTo>
                  <a:pt x="10913660" y="6439926"/>
                  <a:pt x="10888834" y="6434961"/>
                  <a:pt x="10872186" y="6428536"/>
                </a:cubicBezTo>
                <a:cubicBezTo>
                  <a:pt x="10870141" y="6427659"/>
                  <a:pt x="10868681" y="6427659"/>
                  <a:pt x="10867221" y="6427659"/>
                </a:cubicBezTo>
                <a:cubicBezTo>
                  <a:pt x="10861963" y="6427659"/>
                  <a:pt x="10858166" y="6431748"/>
                  <a:pt x="10856706" y="6438174"/>
                </a:cubicBezTo>
                <a:cubicBezTo>
                  <a:pt x="10853201" y="6453946"/>
                  <a:pt x="10853201" y="6455406"/>
                  <a:pt x="10853201" y="6456575"/>
                </a:cubicBezTo>
                <a:cubicBezTo>
                  <a:pt x="10853201" y="6463000"/>
                  <a:pt x="10856998" y="6467381"/>
                  <a:pt x="10863716" y="6469134"/>
                </a:cubicBezTo>
                <a:cubicBezTo>
                  <a:pt x="10881532" y="6474683"/>
                  <a:pt x="10906358" y="6479357"/>
                  <a:pt x="10924175" y="6479357"/>
                </a:cubicBezTo>
                <a:lnTo>
                  <a:pt x="10936734" y="6479357"/>
                </a:lnTo>
                <a:cubicBezTo>
                  <a:pt x="11005079" y="6479357"/>
                  <a:pt x="11047722" y="6446352"/>
                  <a:pt x="11047722" y="6389689"/>
                </a:cubicBezTo>
                <a:cubicBezTo>
                  <a:pt x="11047722" y="6349967"/>
                  <a:pt x="11022896" y="6330690"/>
                  <a:pt x="10994273" y="6318131"/>
                </a:cubicBezTo>
                <a:lnTo>
                  <a:pt x="10959516" y="6302943"/>
                </a:lnTo>
                <a:cubicBezTo>
                  <a:pt x="10944620" y="6295934"/>
                  <a:pt x="10931477" y="6288047"/>
                  <a:pt x="10931477" y="6269939"/>
                </a:cubicBezTo>
                <a:cubicBezTo>
                  <a:pt x="10931477" y="6241900"/>
                  <a:pt x="10956011" y="6229048"/>
                  <a:pt x="10987847" y="6229048"/>
                </a:cubicBezTo>
                <a:lnTo>
                  <a:pt x="10998362" y="6229048"/>
                </a:lnTo>
                <a:cubicBezTo>
                  <a:pt x="11012381" y="6229048"/>
                  <a:pt x="11033411" y="6232553"/>
                  <a:pt x="11048306" y="6238979"/>
                </a:cubicBezTo>
                <a:cubicBezTo>
                  <a:pt x="11050351" y="6239855"/>
                  <a:pt x="11051519" y="6240147"/>
                  <a:pt x="11052980" y="6240147"/>
                </a:cubicBezTo>
                <a:cubicBezTo>
                  <a:pt x="11059113" y="6240147"/>
                  <a:pt x="11063202" y="6235182"/>
                  <a:pt x="11064663" y="6228756"/>
                </a:cubicBezTo>
                <a:cubicBezTo>
                  <a:pt x="11067583" y="6214153"/>
                  <a:pt x="11067583" y="6212984"/>
                  <a:pt x="11067583" y="6211816"/>
                </a:cubicBezTo>
                <a:cubicBezTo>
                  <a:pt x="11067583" y="6205390"/>
                  <a:pt x="11063786" y="6201593"/>
                  <a:pt x="11056484" y="6199257"/>
                </a:cubicBezTo>
                <a:cubicBezTo>
                  <a:pt x="11038960" y="6193415"/>
                  <a:pt x="11016762" y="6189910"/>
                  <a:pt x="11001575" y="618991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62B8C3-AB66-4396-9216-8340CD2AFD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5962650" cy="6858000"/>
          </a:xfrm>
          <a:gradFill>
            <a:gsLst>
              <a:gs pos="72000">
                <a:srgbClr val="202020">
                  <a:alpha val="15000"/>
                </a:srgbClr>
              </a:gs>
              <a:gs pos="0">
                <a:schemeClr val="tx1">
                  <a:lumMod val="100000"/>
                  <a:alpha val="59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</p:spPr>
        <p:txBody>
          <a:bodyPr lIns="468000" tIns="360000" bIns="360000" anchor="ctr"/>
          <a:lstStyle>
            <a:lvl1pPr algn="l">
              <a:lnSpc>
                <a:spcPct val="80000"/>
              </a:lnSpc>
              <a:defRPr sz="9800" spc="-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779B668-7CAE-33BE-A4B4-B4E37679E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2913" y="441325"/>
            <a:ext cx="2932897" cy="179705"/>
          </a:xfrm>
        </p:spPr>
        <p:txBody>
          <a:bodyPr/>
          <a:lstStyle>
            <a:lvl1pPr marL="285750" indent="-285750">
              <a:buFont typeface="Wingdings 3" panose="05040102010807070707" pitchFamily="18" charset="2"/>
              <a:buChar char=""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2046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1638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E798064-EE1A-B342-1A3D-E7D2416A43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2913" y="1960685"/>
            <a:ext cx="2628000" cy="337649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62035201-1D54-E32A-CF76-2C98E901D5D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2913" y="5502911"/>
            <a:ext cx="2628000" cy="214312"/>
          </a:xfrm>
        </p:spPr>
        <p:txBody>
          <a:bodyPr anchor="b"/>
          <a:lstStyle>
            <a:lvl1pPr marL="0" indent="0">
              <a:buNone/>
              <a:defRPr sz="1200" b="1">
                <a:latin typeface="+mj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8A101B81-6503-E478-6330-28C3D7A9FE9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2913" y="5748737"/>
            <a:ext cx="2628000" cy="214312"/>
          </a:xfrm>
        </p:spPr>
        <p:txBody>
          <a:bodyPr/>
          <a:lstStyle>
            <a:lvl1pPr marL="0" indent="0">
              <a:buNone/>
              <a:defRPr sz="12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442D7DF3-DDE9-AFF8-E6DE-7F8EA96B930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35638" y="1960685"/>
            <a:ext cx="2628000" cy="337649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75D203BB-5470-92D5-A80B-501D96F479B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35638" y="5481638"/>
            <a:ext cx="2628000" cy="214312"/>
          </a:xfrm>
        </p:spPr>
        <p:txBody>
          <a:bodyPr anchor="b"/>
          <a:lstStyle>
            <a:lvl1pPr marL="0" indent="0">
              <a:buNone/>
              <a:defRPr sz="1200" b="1">
                <a:latin typeface="+mj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6D9A1976-9FC5-719C-5CF0-C2E7AC322CB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335638" y="5727464"/>
            <a:ext cx="2628000" cy="214312"/>
          </a:xfrm>
        </p:spPr>
        <p:txBody>
          <a:bodyPr/>
          <a:lstStyle>
            <a:lvl1pPr marL="0" indent="0">
              <a:buNone/>
              <a:defRPr sz="12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18BA8003-E643-E00C-20C6-CF21B01AE79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228363" y="1960685"/>
            <a:ext cx="2628000" cy="337649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76C00897-BB6C-0EC3-89E4-B74687547EB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28363" y="5481638"/>
            <a:ext cx="2628000" cy="214312"/>
          </a:xfrm>
        </p:spPr>
        <p:txBody>
          <a:bodyPr anchor="b"/>
          <a:lstStyle>
            <a:lvl1pPr marL="0" indent="0">
              <a:buNone/>
              <a:defRPr sz="1200" b="1">
                <a:latin typeface="+mj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CB183CE2-E237-FC60-0940-FD981BF67E6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28363" y="5727464"/>
            <a:ext cx="2628000" cy="214312"/>
          </a:xfrm>
        </p:spPr>
        <p:txBody>
          <a:bodyPr/>
          <a:lstStyle>
            <a:lvl1pPr marL="0" indent="0">
              <a:buNone/>
              <a:defRPr sz="12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87F35E88-9EB0-1C9D-9F4D-83F905F0329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20188" y="1960685"/>
            <a:ext cx="2628000" cy="337649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D05A5CA2-E29C-1298-B287-80072889858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20188" y="5481638"/>
            <a:ext cx="2628000" cy="214312"/>
          </a:xfrm>
        </p:spPr>
        <p:txBody>
          <a:bodyPr anchor="b"/>
          <a:lstStyle>
            <a:lvl1pPr marL="0" indent="0">
              <a:buNone/>
              <a:defRPr sz="1200" b="1">
                <a:latin typeface="+mj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87313AB6-2429-DC77-08E9-62574BB1831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20188" y="5727464"/>
            <a:ext cx="2628000" cy="214312"/>
          </a:xfrm>
        </p:spPr>
        <p:txBody>
          <a:bodyPr/>
          <a:lstStyle>
            <a:lvl1pPr marL="0" indent="0">
              <a:buNone/>
              <a:defRPr sz="1200" b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9FE92-DA85-44F0-9738-EBD6DAFCABE9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18F82A-2271-AA8B-247F-A8899F78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F439681-717F-0693-4829-F047C3268EF2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  <a:solidFill>
            <a:schemeClr val="accent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F4A56F0-03F7-BBF6-6DE7-77E630001E3A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EB135E8-B48B-AB6F-0A7E-6C8C431452C7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29DC13-FF08-4AE7-665A-6792DC306AE4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5EC4CC-14A1-E33D-3B2B-161EBC59BE03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E39FBCE-F7F7-7297-4F62-A61D9CC12DAE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1091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  <p15:guide id="2" orient="horz" pos="1162" userDrawn="1">
          <p15:clr>
            <a:srgbClr val="FBAE40"/>
          </p15:clr>
        </p15:guide>
        <p15:guide id="3" orient="horz" pos="3362" userDrawn="1">
          <p15:clr>
            <a:srgbClr val="FBAE40"/>
          </p15:clr>
        </p15:guide>
        <p15:guide id="4" orient="horz" pos="3453" userDrawn="1">
          <p15:clr>
            <a:srgbClr val="FBAE40"/>
          </p15:clr>
        </p15:guide>
        <p15:guide id="5" pos="1935" userDrawn="1">
          <p15:clr>
            <a:srgbClr val="FBAE40"/>
          </p15:clr>
        </p15:guide>
        <p15:guide id="6" pos="3908" userDrawn="1">
          <p15:clr>
            <a:srgbClr val="FBAE40"/>
          </p15:clr>
        </p15:guide>
        <p15:guide id="7" pos="3772" userDrawn="1">
          <p15:clr>
            <a:srgbClr val="FBAE40"/>
          </p15:clr>
        </p15:guide>
        <p15:guide id="8" pos="5586" userDrawn="1">
          <p15:clr>
            <a:srgbClr val="FBAE40"/>
          </p15:clr>
        </p15:guide>
        <p15:guide id="9" pos="5745" userDrawn="1">
          <p15:clr>
            <a:srgbClr val="FBAE40"/>
          </p15:clr>
        </p15:guide>
        <p15:guide id="10" pos="209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bg>
      <p:bgPr>
        <a:solidFill>
          <a:srgbClr val="827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8C81C2D-1347-E55A-DCEC-C87A76935591}"/>
              </a:ext>
            </a:extLst>
          </p:cNvPr>
          <p:cNvGrpSpPr/>
          <p:nvPr userDrawn="1"/>
        </p:nvGrpSpPr>
        <p:grpSpPr>
          <a:xfrm>
            <a:off x="3281363" y="2400301"/>
            <a:ext cx="5663317" cy="1906650"/>
            <a:chOff x="7634140" y="4118512"/>
            <a:chExt cx="2915602" cy="943927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8BC8168-2DC6-9AC7-EBEF-48781FE76632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CC439E7-7B7F-B672-96A5-D1A6C96266DB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804A3DB-A877-A93F-2D22-965F11B9437C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809628-AAF0-80E4-A140-7C184EB6DFA1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F115068-0163-3E8D-C4BD-CA578DB2403B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3B42C-0D13-0C7E-F22A-B47CE88B5B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4519" y="4860925"/>
            <a:ext cx="5922962" cy="1003300"/>
          </a:xfrm>
        </p:spPr>
        <p:txBody>
          <a:bodyPr/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  <a:lvl2pPr marL="288000" indent="0" algn="ctr">
              <a:buNone/>
              <a:defRPr sz="3600">
                <a:solidFill>
                  <a:schemeClr val="bg1"/>
                </a:solidFill>
              </a:defRPr>
            </a:lvl2pPr>
            <a:lvl3pPr marL="527400" indent="0" algn="ctr">
              <a:buNone/>
              <a:defRPr sz="3600">
                <a:solidFill>
                  <a:schemeClr val="bg1"/>
                </a:solidFill>
              </a:defRPr>
            </a:lvl3pPr>
            <a:lvl4pPr marL="779400" indent="0" algn="ctr">
              <a:buNone/>
              <a:defRPr sz="3600">
                <a:solidFill>
                  <a:schemeClr val="bg1"/>
                </a:solidFill>
              </a:defRPr>
            </a:lvl4pPr>
            <a:lvl5pPr marL="995400" indent="0" algn="ctr"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5890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163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dark with picture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24DCB6F-958F-C529-4B60-6B7E5E76F62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12496" y="0"/>
            <a:ext cx="8879504" cy="6858000"/>
          </a:xfrm>
          <a:custGeom>
            <a:avLst/>
            <a:gdLst>
              <a:gd name="connsiteX0" fmla="*/ 8043146 w 8879504"/>
              <a:gd name="connsiteY0" fmla="*/ 6356905 h 6858000"/>
              <a:gd name="connsiteX1" fmla="*/ 8039568 w 8879504"/>
              <a:gd name="connsiteY1" fmla="*/ 6364572 h 6858000"/>
              <a:gd name="connsiteX2" fmla="*/ 8039568 w 8879504"/>
              <a:gd name="connsiteY2" fmla="*/ 6422694 h 6858000"/>
              <a:gd name="connsiteX3" fmla="*/ 8051543 w 8879504"/>
              <a:gd name="connsiteY3" fmla="*/ 6429704 h 6858000"/>
              <a:gd name="connsiteX4" fmla="*/ 8104993 w 8879504"/>
              <a:gd name="connsiteY4" fmla="*/ 6400204 h 6858000"/>
              <a:gd name="connsiteX5" fmla="*/ 8104993 w 8879504"/>
              <a:gd name="connsiteY5" fmla="*/ 6387061 h 6858000"/>
              <a:gd name="connsiteX6" fmla="*/ 8051543 w 8879504"/>
              <a:gd name="connsiteY6" fmla="*/ 6357562 h 6858000"/>
              <a:gd name="connsiteX7" fmla="*/ 8043146 w 8879504"/>
              <a:gd name="connsiteY7" fmla="*/ 6356905 h 6858000"/>
              <a:gd name="connsiteX8" fmla="*/ 8273812 w 8879504"/>
              <a:gd name="connsiteY8" fmla="*/ 6351136 h 6858000"/>
              <a:gd name="connsiteX9" fmla="*/ 8273812 w 8879504"/>
              <a:gd name="connsiteY9" fmla="*/ 6351428 h 6858000"/>
              <a:gd name="connsiteX10" fmla="*/ 8323173 w 8879504"/>
              <a:gd name="connsiteY10" fmla="*/ 6351428 h 6858000"/>
              <a:gd name="connsiteX11" fmla="*/ 8364063 w 8879504"/>
              <a:gd name="connsiteY11" fmla="*/ 6385017 h 6858000"/>
              <a:gd name="connsiteX12" fmla="*/ 8312950 w 8879504"/>
              <a:gd name="connsiteY12" fmla="*/ 6436714 h 6858000"/>
              <a:gd name="connsiteX13" fmla="*/ 8255996 w 8879504"/>
              <a:gd name="connsiteY13" fmla="*/ 6436714 h 6858000"/>
              <a:gd name="connsiteX14" fmla="*/ 8298931 w 8879504"/>
              <a:gd name="connsiteY14" fmla="*/ 6231678 h 6858000"/>
              <a:gd name="connsiteX15" fmla="*/ 8345663 w 8879504"/>
              <a:gd name="connsiteY15" fmla="*/ 6231678 h 6858000"/>
              <a:gd name="connsiteX16" fmla="*/ 8383632 w 8879504"/>
              <a:gd name="connsiteY16" fmla="*/ 6262053 h 6858000"/>
              <a:gd name="connsiteX17" fmla="*/ 8334564 w 8879504"/>
              <a:gd name="connsiteY17" fmla="*/ 6313750 h 6858000"/>
              <a:gd name="connsiteX18" fmla="*/ 8281990 w 8879504"/>
              <a:gd name="connsiteY18" fmla="*/ 6313750 h 6858000"/>
              <a:gd name="connsiteX19" fmla="*/ 8273228 w 8879504"/>
              <a:gd name="connsiteY19" fmla="*/ 6192247 h 6858000"/>
              <a:gd name="connsiteX20" fmla="*/ 8256580 w 8879504"/>
              <a:gd name="connsiteY20" fmla="*/ 6205975 h 6858000"/>
              <a:gd name="connsiteX21" fmla="*/ 8202254 w 8879504"/>
              <a:gd name="connsiteY21" fmla="*/ 6460664 h 6858000"/>
              <a:gd name="connsiteX22" fmla="*/ 8201378 w 8879504"/>
              <a:gd name="connsiteY22" fmla="*/ 6466214 h 6858000"/>
              <a:gd name="connsiteX23" fmla="*/ 8213061 w 8879504"/>
              <a:gd name="connsiteY23" fmla="*/ 6476144 h 6858000"/>
              <a:gd name="connsiteX24" fmla="*/ 8316455 w 8879504"/>
              <a:gd name="connsiteY24" fmla="*/ 6476144 h 6858000"/>
              <a:gd name="connsiteX25" fmla="*/ 8414008 w 8879504"/>
              <a:gd name="connsiteY25" fmla="*/ 6386185 h 6858000"/>
              <a:gd name="connsiteX26" fmla="*/ 8379835 w 8879504"/>
              <a:gd name="connsiteY26" fmla="*/ 6332736 h 6858000"/>
              <a:gd name="connsiteX27" fmla="*/ 8434745 w 8879504"/>
              <a:gd name="connsiteY27" fmla="*/ 6255044 h 6858000"/>
              <a:gd name="connsiteX28" fmla="*/ 8360850 w 8879504"/>
              <a:gd name="connsiteY28" fmla="*/ 6192247 h 6858000"/>
              <a:gd name="connsiteX29" fmla="*/ 8079583 w 8879504"/>
              <a:gd name="connsiteY29" fmla="*/ 6192247 h 6858000"/>
              <a:gd name="connsiteX30" fmla="*/ 7933837 w 8879504"/>
              <a:gd name="connsiteY30" fmla="*/ 6462417 h 6858000"/>
              <a:gd name="connsiteX31" fmla="*/ 7932669 w 8879504"/>
              <a:gd name="connsiteY31" fmla="*/ 6467966 h 6858000"/>
              <a:gd name="connsiteX32" fmla="*/ 7943768 w 8879504"/>
              <a:gd name="connsiteY32" fmla="*/ 6475852 h 6858000"/>
              <a:gd name="connsiteX33" fmla="*/ 7965965 w 8879504"/>
              <a:gd name="connsiteY33" fmla="*/ 6475852 h 6858000"/>
              <a:gd name="connsiteX34" fmla="*/ 7983490 w 8879504"/>
              <a:gd name="connsiteY34" fmla="*/ 6462417 h 6858000"/>
              <a:gd name="connsiteX35" fmla="*/ 8100320 w 8879504"/>
              <a:gd name="connsiteY35" fmla="*/ 6232846 h 6858000"/>
              <a:gd name="connsiteX36" fmla="*/ 8125730 w 8879504"/>
              <a:gd name="connsiteY36" fmla="*/ 6462417 h 6858000"/>
              <a:gd name="connsiteX37" fmla="*/ 8140042 w 8879504"/>
              <a:gd name="connsiteY37" fmla="*/ 6476144 h 6858000"/>
              <a:gd name="connsiteX38" fmla="*/ 8163116 w 8879504"/>
              <a:gd name="connsiteY38" fmla="*/ 6476144 h 6858000"/>
              <a:gd name="connsiteX39" fmla="*/ 8176843 w 8879504"/>
              <a:gd name="connsiteY39" fmla="*/ 6462417 h 6858000"/>
              <a:gd name="connsiteX40" fmla="*/ 8141210 w 8879504"/>
              <a:gd name="connsiteY40" fmla="*/ 6192247 h 6858000"/>
              <a:gd name="connsiteX41" fmla="*/ 7877467 w 8879504"/>
              <a:gd name="connsiteY41" fmla="*/ 6189910 h 6858000"/>
              <a:gd name="connsiteX42" fmla="*/ 7765602 w 8879504"/>
              <a:gd name="connsiteY42" fmla="*/ 6274028 h 6858000"/>
              <a:gd name="connsiteX43" fmla="*/ 7814086 w 8879504"/>
              <a:gd name="connsiteY43" fmla="*/ 6342081 h 6858000"/>
              <a:gd name="connsiteX44" fmla="*/ 7847091 w 8879504"/>
              <a:gd name="connsiteY44" fmla="*/ 6356393 h 6858000"/>
              <a:gd name="connsiteX45" fmla="*/ 7881264 w 8879504"/>
              <a:gd name="connsiteY45" fmla="*/ 6394655 h 6858000"/>
              <a:gd name="connsiteX46" fmla="*/ 7826062 w 8879504"/>
              <a:gd name="connsiteY46" fmla="*/ 6439926 h 6858000"/>
              <a:gd name="connsiteX47" fmla="*/ 7816131 w 8879504"/>
              <a:gd name="connsiteY47" fmla="*/ 6439926 h 6858000"/>
              <a:gd name="connsiteX48" fmla="*/ 7756840 w 8879504"/>
              <a:gd name="connsiteY48" fmla="*/ 6428536 h 6858000"/>
              <a:gd name="connsiteX49" fmla="*/ 7751875 w 8879504"/>
              <a:gd name="connsiteY49" fmla="*/ 6427659 h 6858000"/>
              <a:gd name="connsiteX50" fmla="*/ 7741360 w 8879504"/>
              <a:gd name="connsiteY50" fmla="*/ 6438174 h 6858000"/>
              <a:gd name="connsiteX51" fmla="*/ 7737855 w 8879504"/>
              <a:gd name="connsiteY51" fmla="*/ 6456575 h 6858000"/>
              <a:gd name="connsiteX52" fmla="*/ 7748370 w 8879504"/>
              <a:gd name="connsiteY52" fmla="*/ 6469134 h 6858000"/>
              <a:gd name="connsiteX53" fmla="*/ 7808829 w 8879504"/>
              <a:gd name="connsiteY53" fmla="*/ 6479357 h 6858000"/>
              <a:gd name="connsiteX54" fmla="*/ 7821388 w 8879504"/>
              <a:gd name="connsiteY54" fmla="*/ 6479357 h 6858000"/>
              <a:gd name="connsiteX55" fmla="*/ 7932085 w 8879504"/>
              <a:gd name="connsiteY55" fmla="*/ 6389689 h 6858000"/>
              <a:gd name="connsiteX56" fmla="*/ 7878635 w 8879504"/>
              <a:gd name="connsiteY56" fmla="*/ 6318131 h 6858000"/>
              <a:gd name="connsiteX57" fmla="*/ 7843878 w 8879504"/>
              <a:gd name="connsiteY57" fmla="*/ 6302943 h 6858000"/>
              <a:gd name="connsiteX58" fmla="*/ 7815839 w 8879504"/>
              <a:gd name="connsiteY58" fmla="*/ 6269939 h 6858000"/>
              <a:gd name="connsiteX59" fmla="*/ 7872209 w 8879504"/>
              <a:gd name="connsiteY59" fmla="*/ 6229048 h 6858000"/>
              <a:gd name="connsiteX60" fmla="*/ 7882724 w 8879504"/>
              <a:gd name="connsiteY60" fmla="*/ 6229048 h 6858000"/>
              <a:gd name="connsiteX61" fmla="*/ 7932961 w 8879504"/>
              <a:gd name="connsiteY61" fmla="*/ 6238979 h 6858000"/>
              <a:gd name="connsiteX62" fmla="*/ 7937634 w 8879504"/>
              <a:gd name="connsiteY62" fmla="*/ 6240147 h 6858000"/>
              <a:gd name="connsiteX63" fmla="*/ 7949317 w 8879504"/>
              <a:gd name="connsiteY63" fmla="*/ 6228756 h 6858000"/>
              <a:gd name="connsiteX64" fmla="*/ 7952238 w 8879504"/>
              <a:gd name="connsiteY64" fmla="*/ 6211816 h 6858000"/>
              <a:gd name="connsiteX65" fmla="*/ 7941139 w 8879504"/>
              <a:gd name="connsiteY65" fmla="*/ 6199257 h 6858000"/>
              <a:gd name="connsiteX66" fmla="*/ 7886229 w 8879504"/>
              <a:gd name="connsiteY66" fmla="*/ 6189910 h 6858000"/>
              <a:gd name="connsiteX67" fmla="*/ 7680316 w 8879504"/>
              <a:gd name="connsiteY67" fmla="*/ 6189910 h 6858000"/>
              <a:gd name="connsiteX68" fmla="*/ 7568452 w 8879504"/>
              <a:gd name="connsiteY68" fmla="*/ 6274028 h 6858000"/>
              <a:gd name="connsiteX69" fmla="*/ 7616936 w 8879504"/>
              <a:gd name="connsiteY69" fmla="*/ 6342081 h 6858000"/>
              <a:gd name="connsiteX70" fmla="*/ 7649941 w 8879504"/>
              <a:gd name="connsiteY70" fmla="*/ 6356393 h 6858000"/>
              <a:gd name="connsiteX71" fmla="*/ 7684113 w 8879504"/>
              <a:gd name="connsiteY71" fmla="*/ 6394655 h 6858000"/>
              <a:gd name="connsiteX72" fmla="*/ 7628911 w 8879504"/>
              <a:gd name="connsiteY72" fmla="*/ 6439926 h 6858000"/>
              <a:gd name="connsiteX73" fmla="*/ 7618981 w 8879504"/>
              <a:gd name="connsiteY73" fmla="*/ 6439926 h 6858000"/>
              <a:gd name="connsiteX74" fmla="*/ 7559690 w 8879504"/>
              <a:gd name="connsiteY74" fmla="*/ 6428536 h 6858000"/>
              <a:gd name="connsiteX75" fmla="*/ 7554725 w 8879504"/>
              <a:gd name="connsiteY75" fmla="*/ 6427659 h 6858000"/>
              <a:gd name="connsiteX76" fmla="*/ 7544210 w 8879504"/>
              <a:gd name="connsiteY76" fmla="*/ 6438174 h 6858000"/>
              <a:gd name="connsiteX77" fmla="*/ 7540705 w 8879504"/>
              <a:gd name="connsiteY77" fmla="*/ 6456575 h 6858000"/>
              <a:gd name="connsiteX78" fmla="*/ 7551220 w 8879504"/>
              <a:gd name="connsiteY78" fmla="*/ 6469134 h 6858000"/>
              <a:gd name="connsiteX79" fmla="*/ 7611679 w 8879504"/>
              <a:gd name="connsiteY79" fmla="*/ 6479357 h 6858000"/>
              <a:gd name="connsiteX80" fmla="*/ 7624238 w 8879504"/>
              <a:gd name="connsiteY80" fmla="*/ 6479357 h 6858000"/>
              <a:gd name="connsiteX81" fmla="*/ 7735226 w 8879504"/>
              <a:gd name="connsiteY81" fmla="*/ 6389689 h 6858000"/>
              <a:gd name="connsiteX82" fmla="*/ 7681777 w 8879504"/>
              <a:gd name="connsiteY82" fmla="*/ 6318131 h 6858000"/>
              <a:gd name="connsiteX83" fmla="*/ 7647020 w 8879504"/>
              <a:gd name="connsiteY83" fmla="*/ 6302943 h 6858000"/>
              <a:gd name="connsiteX84" fmla="*/ 7618981 w 8879504"/>
              <a:gd name="connsiteY84" fmla="*/ 6269939 h 6858000"/>
              <a:gd name="connsiteX85" fmla="*/ 7675351 w 8879504"/>
              <a:gd name="connsiteY85" fmla="*/ 6229048 h 6858000"/>
              <a:gd name="connsiteX86" fmla="*/ 7685866 w 8879504"/>
              <a:gd name="connsiteY86" fmla="*/ 6229048 h 6858000"/>
              <a:gd name="connsiteX87" fmla="*/ 7735810 w 8879504"/>
              <a:gd name="connsiteY87" fmla="*/ 6238979 h 6858000"/>
              <a:gd name="connsiteX88" fmla="*/ 7740484 w 8879504"/>
              <a:gd name="connsiteY88" fmla="*/ 6240147 h 6858000"/>
              <a:gd name="connsiteX89" fmla="*/ 7752167 w 8879504"/>
              <a:gd name="connsiteY89" fmla="*/ 6228756 h 6858000"/>
              <a:gd name="connsiteX90" fmla="*/ 7755087 w 8879504"/>
              <a:gd name="connsiteY90" fmla="*/ 6211816 h 6858000"/>
              <a:gd name="connsiteX91" fmla="*/ 7743988 w 8879504"/>
              <a:gd name="connsiteY91" fmla="*/ 6199257 h 6858000"/>
              <a:gd name="connsiteX92" fmla="*/ 7689079 w 8879504"/>
              <a:gd name="connsiteY92" fmla="*/ 6189910 h 6858000"/>
              <a:gd name="connsiteX93" fmla="*/ 0 w 8879504"/>
              <a:gd name="connsiteY93" fmla="*/ 0 h 6858000"/>
              <a:gd name="connsiteX94" fmla="*/ 8879504 w 8879504"/>
              <a:gd name="connsiteY94" fmla="*/ 0 h 6858000"/>
              <a:gd name="connsiteX95" fmla="*/ 8879504 w 8879504"/>
              <a:gd name="connsiteY95" fmla="*/ 6858000 h 6858000"/>
              <a:gd name="connsiteX96" fmla="*/ 39076 w 8879504"/>
              <a:gd name="connsiteY96" fmla="*/ 6858000 h 6858000"/>
              <a:gd name="connsiteX97" fmla="*/ 4598572 w 8879504"/>
              <a:gd name="connsiteY97" fmla="*/ 4124188 h 6858000"/>
              <a:gd name="connsiteX98" fmla="*/ 4598572 w 8879504"/>
              <a:gd name="connsiteY98" fmla="*/ 27538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8879504" h="6858000">
                <a:moveTo>
                  <a:pt x="8043146" y="6356905"/>
                </a:moveTo>
                <a:cubicBezTo>
                  <a:pt x="8040956" y="6358146"/>
                  <a:pt x="8039568" y="6360775"/>
                  <a:pt x="8039568" y="6364572"/>
                </a:cubicBezTo>
                <a:lnTo>
                  <a:pt x="8039568" y="6422694"/>
                </a:lnTo>
                <a:cubicBezTo>
                  <a:pt x="8039568" y="6430288"/>
                  <a:pt x="8044825" y="6433209"/>
                  <a:pt x="8051543" y="6429704"/>
                </a:cubicBezTo>
                <a:lnTo>
                  <a:pt x="8104993" y="6400204"/>
                </a:lnTo>
                <a:cubicBezTo>
                  <a:pt x="8111418" y="6396700"/>
                  <a:pt x="8111418" y="6390566"/>
                  <a:pt x="8104993" y="6387061"/>
                </a:cubicBezTo>
                <a:lnTo>
                  <a:pt x="8051543" y="6357562"/>
                </a:lnTo>
                <a:cubicBezTo>
                  <a:pt x="8048330" y="6355809"/>
                  <a:pt x="8045337" y="6355663"/>
                  <a:pt x="8043146" y="6356905"/>
                </a:cubicBezTo>
                <a:close/>
                <a:moveTo>
                  <a:pt x="8273812" y="6351136"/>
                </a:moveTo>
                <a:lnTo>
                  <a:pt x="8273812" y="6351428"/>
                </a:lnTo>
                <a:lnTo>
                  <a:pt x="8323173" y="6351428"/>
                </a:lnTo>
                <a:cubicBezTo>
                  <a:pt x="8346539" y="6351428"/>
                  <a:pt x="8364063" y="6363403"/>
                  <a:pt x="8364063" y="6385017"/>
                </a:cubicBezTo>
                <a:cubicBezTo>
                  <a:pt x="8364063" y="6414808"/>
                  <a:pt x="8346247" y="6436714"/>
                  <a:pt x="8312950" y="6436714"/>
                </a:cubicBezTo>
                <a:lnTo>
                  <a:pt x="8255996" y="6436714"/>
                </a:lnTo>
                <a:close/>
                <a:moveTo>
                  <a:pt x="8298931" y="6231678"/>
                </a:moveTo>
                <a:lnTo>
                  <a:pt x="8345663" y="6231678"/>
                </a:lnTo>
                <a:cubicBezTo>
                  <a:pt x="8370489" y="6231678"/>
                  <a:pt x="8383632" y="6241608"/>
                  <a:pt x="8383632" y="6262053"/>
                </a:cubicBezTo>
                <a:cubicBezTo>
                  <a:pt x="8383632" y="6289216"/>
                  <a:pt x="8363187" y="6313750"/>
                  <a:pt x="8334564" y="6313750"/>
                </a:cubicBezTo>
                <a:lnTo>
                  <a:pt x="8281990" y="6313750"/>
                </a:lnTo>
                <a:close/>
                <a:moveTo>
                  <a:pt x="8273228" y="6192247"/>
                </a:moveTo>
                <a:cubicBezTo>
                  <a:pt x="8264174" y="6192247"/>
                  <a:pt x="8258332" y="6197505"/>
                  <a:pt x="8256580" y="6205975"/>
                </a:cubicBezTo>
                <a:lnTo>
                  <a:pt x="8202254" y="6460664"/>
                </a:lnTo>
                <a:cubicBezTo>
                  <a:pt x="8201670" y="6462125"/>
                  <a:pt x="8201378" y="6465045"/>
                  <a:pt x="8201378" y="6466214"/>
                </a:cubicBezTo>
                <a:cubicBezTo>
                  <a:pt x="8201378" y="6472347"/>
                  <a:pt x="8205467" y="6476144"/>
                  <a:pt x="8213061" y="6476144"/>
                </a:cubicBezTo>
                <a:lnTo>
                  <a:pt x="8316455" y="6476144"/>
                </a:lnTo>
                <a:cubicBezTo>
                  <a:pt x="8377791" y="6476144"/>
                  <a:pt x="8414008" y="6437590"/>
                  <a:pt x="8414008" y="6386185"/>
                </a:cubicBezTo>
                <a:cubicBezTo>
                  <a:pt x="8414008" y="6359898"/>
                  <a:pt x="8399988" y="6340914"/>
                  <a:pt x="8379835" y="6332736"/>
                </a:cubicBezTo>
                <a:cubicBezTo>
                  <a:pt x="8411963" y="6319592"/>
                  <a:pt x="8434745" y="6289508"/>
                  <a:pt x="8434745" y="6255044"/>
                </a:cubicBezTo>
                <a:cubicBezTo>
                  <a:pt x="8434745" y="6212693"/>
                  <a:pt x="8407290" y="6192247"/>
                  <a:pt x="8360850" y="6192247"/>
                </a:cubicBezTo>
                <a:close/>
                <a:moveTo>
                  <a:pt x="8079583" y="6192247"/>
                </a:moveTo>
                <a:cubicBezTo>
                  <a:pt x="8038108" y="6245989"/>
                  <a:pt x="7974436" y="6358730"/>
                  <a:pt x="7933837" y="6462417"/>
                </a:cubicBezTo>
                <a:cubicBezTo>
                  <a:pt x="7932961" y="6464169"/>
                  <a:pt x="7932669" y="6466214"/>
                  <a:pt x="7932669" y="6467966"/>
                </a:cubicBezTo>
                <a:cubicBezTo>
                  <a:pt x="7932669" y="6472932"/>
                  <a:pt x="7937050" y="6475852"/>
                  <a:pt x="7943768" y="6475852"/>
                </a:cubicBezTo>
                <a:lnTo>
                  <a:pt x="7965965" y="6475852"/>
                </a:lnTo>
                <a:cubicBezTo>
                  <a:pt x="7974436" y="6475852"/>
                  <a:pt x="7979985" y="6470595"/>
                  <a:pt x="7983490" y="6462417"/>
                </a:cubicBezTo>
                <a:cubicBezTo>
                  <a:pt x="8014742" y="6381804"/>
                  <a:pt x="8060598" y="6291845"/>
                  <a:pt x="8100320" y="6232846"/>
                </a:cubicBezTo>
                <a:cubicBezTo>
                  <a:pt x="8112003" y="6285127"/>
                  <a:pt x="8124854" y="6377423"/>
                  <a:pt x="8125730" y="6462417"/>
                </a:cubicBezTo>
                <a:cubicBezTo>
                  <a:pt x="8125730" y="6470887"/>
                  <a:pt x="8131280" y="6476144"/>
                  <a:pt x="8140042" y="6476144"/>
                </a:cubicBezTo>
                <a:lnTo>
                  <a:pt x="8163116" y="6476144"/>
                </a:lnTo>
                <a:cubicBezTo>
                  <a:pt x="8172170" y="6476144"/>
                  <a:pt x="8176843" y="6470887"/>
                  <a:pt x="8176843" y="6462417"/>
                </a:cubicBezTo>
                <a:cubicBezTo>
                  <a:pt x="8175383" y="6350844"/>
                  <a:pt x="8154938" y="6244529"/>
                  <a:pt x="8141210" y="6192247"/>
                </a:cubicBezTo>
                <a:close/>
                <a:moveTo>
                  <a:pt x="7877467" y="6189910"/>
                </a:moveTo>
                <a:cubicBezTo>
                  <a:pt x="7815255" y="6189910"/>
                  <a:pt x="7765602" y="6218826"/>
                  <a:pt x="7765602" y="6274028"/>
                </a:cubicBezTo>
                <a:cubicBezTo>
                  <a:pt x="7765602" y="6311413"/>
                  <a:pt x="7792473" y="6332151"/>
                  <a:pt x="7814086" y="6342081"/>
                </a:cubicBezTo>
                <a:lnTo>
                  <a:pt x="7847091" y="6356393"/>
                </a:lnTo>
                <a:cubicBezTo>
                  <a:pt x="7866368" y="6364863"/>
                  <a:pt x="7881264" y="6373917"/>
                  <a:pt x="7881264" y="6394655"/>
                </a:cubicBezTo>
                <a:cubicBezTo>
                  <a:pt x="7881264" y="6424446"/>
                  <a:pt x="7857606" y="6439926"/>
                  <a:pt x="7826062" y="6439926"/>
                </a:cubicBezTo>
                <a:lnTo>
                  <a:pt x="7816131" y="6439926"/>
                </a:lnTo>
                <a:cubicBezTo>
                  <a:pt x="7798315" y="6439926"/>
                  <a:pt x="7773488" y="6434961"/>
                  <a:pt x="7756840" y="6428536"/>
                </a:cubicBezTo>
                <a:cubicBezTo>
                  <a:pt x="7754795" y="6427659"/>
                  <a:pt x="7753335" y="6427659"/>
                  <a:pt x="7751875" y="6427659"/>
                </a:cubicBezTo>
                <a:cubicBezTo>
                  <a:pt x="7746617" y="6427659"/>
                  <a:pt x="7742820" y="6431748"/>
                  <a:pt x="7741360" y="6438174"/>
                </a:cubicBezTo>
                <a:cubicBezTo>
                  <a:pt x="7737855" y="6453946"/>
                  <a:pt x="7737855" y="6455406"/>
                  <a:pt x="7737855" y="6456575"/>
                </a:cubicBezTo>
                <a:cubicBezTo>
                  <a:pt x="7737855" y="6463000"/>
                  <a:pt x="7741652" y="6467381"/>
                  <a:pt x="7748370" y="6469134"/>
                </a:cubicBezTo>
                <a:cubicBezTo>
                  <a:pt x="7766186" y="6474683"/>
                  <a:pt x="7791013" y="6479357"/>
                  <a:pt x="7808829" y="6479357"/>
                </a:cubicBezTo>
                <a:lnTo>
                  <a:pt x="7821388" y="6479357"/>
                </a:lnTo>
                <a:cubicBezTo>
                  <a:pt x="7889442" y="6479357"/>
                  <a:pt x="7932085" y="6446352"/>
                  <a:pt x="7932085" y="6389689"/>
                </a:cubicBezTo>
                <a:cubicBezTo>
                  <a:pt x="7932085" y="6349967"/>
                  <a:pt x="7907258" y="6330690"/>
                  <a:pt x="7878635" y="6318131"/>
                </a:cubicBezTo>
                <a:lnTo>
                  <a:pt x="7843878" y="6302943"/>
                </a:lnTo>
                <a:cubicBezTo>
                  <a:pt x="7828982" y="6295934"/>
                  <a:pt x="7815839" y="6288047"/>
                  <a:pt x="7815839" y="6269939"/>
                </a:cubicBezTo>
                <a:cubicBezTo>
                  <a:pt x="7815839" y="6241900"/>
                  <a:pt x="7840373" y="6229048"/>
                  <a:pt x="7872209" y="6229048"/>
                </a:cubicBezTo>
                <a:lnTo>
                  <a:pt x="7882724" y="6229048"/>
                </a:lnTo>
                <a:cubicBezTo>
                  <a:pt x="7896744" y="6229048"/>
                  <a:pt x="7917773" y="6232553"/>
                  <a:pt x="7932961" y="6238979"/>
                </a:cubicBezTo>
                <a:cubicBezTo>
                  <a:pt x="7935006" y="6239855"/>
                  <a:pt x="7936174" y="6240147"/>
                  <a:pt x="7937634" y="6240147"/>
                </a:cubicBezTo>
                <a:cubicBezTo>
                  <a:pt x="7943768" y="6240147"/>
                  <a:pt x="7947857" y="6235182"/>
                  <a:pt x="7949317" y="6228756"/>
                </a:cubicBezTo>
                <a:cubicBezTo>
                  <a:pt x="7952238" y="6214153"/>
                  <a:pt x="7952238" y="6212984"/>
                  <a:pt x="7952238" y="6211816"/>
                </a:cubicBezTo>
                <a:cubicBezTo>
                  <a:pt x="7952238" y="6205390"/>
                  <a:pt x="7948441" y="6201593"/>
                  <a:pt x="7941139" y="6199257"/>
                </a:cubicBezTo>
                <a:cubicBezTo>
                  <a:pt x="7923615" y="6193415"/>
                  <a:pt x="7901417" y="6189910"/>
                  <a:pt x="7886229" y="6189910"/>
                </a:cubicBezTo>
                <a:close/>
                <a:moveTo>
                  <a:pt x="7680316" y="6189910"/>
                </a:moveTo>
                <a:cubicBezTo>
                  <a:pt x="7618104" y="6189910"/>
                  <a:pt x="7568452" y="6218826"/>
                  <a:pt x="7568452" y="6274028"/>
                </a:cubicBezTo>
                <a:cubicBezTo>
                  <a:pt x="7568452" y="6311413"/>
                  <a:pt x="7595323" y="6332151"/>
                  <a:pt x="7616936" y="6342081"/>
                </a:cubicBezTo>
                <a:lnTo>
                  <a:pt x="7649941" y="6356393"/>
                </a:lnTo>
                <a:cubicBezTo>
                  <a:pt x="7669218" y="6364863"/>
                  <a:pt x="7684113" y="6373917"/>
                  <a:pt x="7684113" y="6394655"/>
                </a:cubicBezTo>
                <a:cubicBezTo>
                  <a:pt x="7684113" y="6424446"/>
                  <a:pt x="7660455" y="6439926"/>
                  <a:pt x="7628911" y="6439926"/>
                </a:cubicBezTo>
                <a:lnTo>
                  <a:pt x="7618981" y="6439926"/>
                </a:lnTo>
                <a:cubicBezTo>
                  <a:pt x="7601164" y="6439926"/>
                  <a:pt x="7576338" y="6434961"/>
                  <a:pt x="7559690" y="6428536"/>
                </a:cubicBezTo>
                <a:cubicBezTo>
                  <a:pt x="7557645" y="6427659"/>
                  <a:pt x="7556185" y="6427659"/>
                  <a:pt x="7554725" y="6427659"/>
                </a:cubicBezTo>
                <a:cubicBezTo>
                  <a:pt x="7549467" y="6427659"/>
                  <a:pt x="7545670" y="6431748"/>
                  <a:pt x="7544210" y="6438174"/>
                </a:cubicBezTo>
                <a:cubicBezTo>
                  <a:pt x="7540705" y="6453946"/>
                  <a:pt x="7540705" y="6455406"/>
                  <a:pt x="7540705" y="6456575"/>
                </a:cubicBezTo>
                <a:cubicBezTo>
                  <a:pt x="7540705" y="6463000"/>
                  <a:pt x="7544502" y="6467381"/>
                  <a:pt x="7551220" y="6469134"/>
                </a:cubicBezTo>
                <a:cubicBezTo>
                  <a:pt x="7569036" y="6474683"/>
                  <a:pt x="7593862" y="6479357"/>
                  <a:pt x="7611679" y="6479357"/>
                </a:cubicBezTo>
                <a:lnTo>
                  <a:pt x="7624238" y="6479357"/>
                </a:lnTo>
                <a:cubicBezTo>
                  <a:pt x="7692583" y="6479357"/>
                  <a:pt x="7735226" y="6446352"/>
                  <a:pt x="7735226" y="6389689"/>
                </a:cubicBezTo>
                <a:cubicBezTo>
                  <a:pt x="7735226" y="6349967"/>
                  <a:pt x="7710400" y="6330690"/>
                  <a:pt x="7681777" y="6318131"/>
                </a:cubicBezTo>
                <a:lnTo>
                  <a:pt x="7647020" y="6302943"/>
                </a:lnTo>
                <a:cubicBezTo>
                  <a:pt x="7632124" y="6295934"/>
                  <a:pt x="7618981" y="6288047"/>
                  <a:pt x="7618981" y="6269939"/>
                </a:cubicBezTo>
                <a:cubicBezTo>
                  <a:pt x="7618981" y="6241900"/>
                  <a:pt x="7643515" y="6229048"/>
                  <a:pt x="7675351" y="6229048"/>
                </a:cubicBezTo>
                <a:lnTo>
                  <a:pt x="7685866" y="6229048"/>
                </a:lnTo>
                <a:cubicBezTo>
                  <a:pt x="7699885" y="6229048"/>
                  <a:pt x="7720915" y="6232553"/>
                  <a:pt x="7735810" y="6238979"/>
                </a:cubicBezTo>
                <a:cubicBezTo>
                  <a:pt x="7737855" y="6239855"/>
                  <a:pt x="7739023" y="6240147"/>
                  <a:pt x="7740484" y="6240147"/>
                </a:cubicBezTo>
                <a:cubicBezTo>
                  <a:pt x="7746617" y="6240147"/>
                  <a:pt x="7750706" y="6235182"/>
                  <a:pt x="7752167" y="6228756"/>
                </a:cubicBezTo>
                <a:cubicBezTo>
                  <a:pt x="7755087" y="6214153"/>
                  <a:pt x="7755087" y="6212984"/>
                  <a:pt x="7755087" y="6211816"/>
                </a:cubicBezTo>
                <a:cubicBezTo>
                  <a:pt x="7755087" y="6205390"/>
                  <a:pt x="7751290" y="6201593"/>
                  <a:pt x="7743988" y="6199257"/>
                </a:cubicBezTo>
                <a:cubicBezTo>
                  <a:pt x="7726464" y="6193415"/>
                  <a:pt x="7704266" y="6189910"/>
                  <a:pt x="7689079" y="6189910"/>
                </a:cubicBezTo>
                <a:close/>
                <a:moveTo>
                  <a:pt x="0" y="0"/>
                </a:moveTo>
                <a:lnTo>
                  <a:pt x="8879504" y="0"/>
                </a:lnTo>
                <a:lnTo>
                  <a:pt x="8879504" y="6858000"/>
                </a:lnTo>
                <a:lnTo>
                  <a:pt x="39076" y="6858000"/>
                </a:lnTo>
                <a:lnTo>
                  <a:pt x="4598572" y="4124188"/>
                </a:lnTo>
                <a:cubicBezTo>
                  <a:pt x="5226856" y="3747595"/>
                  <a:pt x="5226856" y="3134223"/>
                  <a:pt x="4598572" y="2753872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12496" y="7260991"/>
            <a:ext cx="2160000" cy="111125"/>
          </a:xfrm>
        </p:spPr>
        <p:txBody>
          <a:bodyPr/>
          <a:lstStyle>
            <a:lvl1pPr>
              <a:defRPr>
                <a:solidFill>
                  <a:schemeClr val="tx2">
                    <a:alpha val="0"/>
                  </a:schemeClr>
                </a:solidFill>
              </a:defRPr>
            </a:lvl1pPr>
          </a:lstStyle>
          <a:p>
            <a:fld id="{AD56DA65-52C6-4ACE-BE53-C12506FE94DF}" type="datetime4">
              <a:rPr lang="en-US" smtClean="0"/>
              <a:pPr/>
              <a:t>November 6, 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C7122C8-0F15-381D-EBB8-537145B5CCF3}"/>
              </a:ext>
            </a:extLst>
          </p:cNvPr>
          <p:cNvSpPr>
            <a:spLocks noGrp="1"/>
          </p:cNvSpPr>
          <p:nvPr>
            <p:ph type="ctrTitle"/>
          </p:nvPr>
        </p:nvSpPr>
        <p:spPr bwMode="white">
          <a:xfrm>
            <a:off x="1228832" y="2586500"/>
            <a:ext cx="4698439" cy="1650683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A50BD7B-5B40-CE80-A920-B2A296A35B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28832" y="4280722"/>
            <a:ext cx="4698439" cy="85725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88000" indent="0">
              <a:buNone/>
              <a:defRPr sz="1400">
                <a:solidFill>
                  <a:schemeClr val="bg1"/>
                </a:solidFill>
              </a:defRPr>
            </a:lvl2pPr>
            <a:lvl3pPr marL="527400" indent="0">
              <a:buNone/>
              <a:defRPr sz="1400">
                <a:solidFill>
                  <a:schemeClr val="bg1"/>
                </a:solidFill>
              </a:defRPr>
            </a:lvl3pPr>
            <a:lvl4pPr marL="779400" indent="0">
              <a:buNone/>
              <a:defRPr sz="1400">
                <a:solidFill>
                  <a:schemeClr val="bg1"/>
                </a:solidFill>
              </a:defRPr>
            </a:lvl4pPr>
            <a:lvl5pPr marL="9954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5937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>
          <p15:clr>
            <a:srgbClr val="FBAE40"/>
          </p15:clr>
        </p15:guide>
        <p15:guide id="2" pos="2593">
          <p15:clr>
            <a:srgbClr val="FBAE40"/>
          </p15:clr>
        </p15:guide>
        <p15:guide id="3" pos="3228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8C81C2D-1347-E55A-DCEC-C87A76935591}"/>
              </a:ext>
            </a:extLst>
          </p:cNvPr>
          <p:cNvGrpSpPr/>
          <p:nvPr userDrawn="1"/>
        </p:nvGrpSpPr>
        <p:grpSpPr>
          <a:xfrm>
            <a:off x="3281363" y="2400301"/>
            <a:ext cx="5663317" cy="1906650"/>
            <a:chOff x="7634140" y="4118512"/>
            <a:chExt cx="2915602" cy="943927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8BC8168-2DC6-9AC7-EBEF-48781FE76632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CC439E7-7B7F-B672-96A5-D1A6C96266DB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804A3DB-A877-A93F-2D22-965F11B9437C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0809628-AAF0-80E4-A140-7C184EB6DFA1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F115068-0163-3E8D-C4BD-CA578DB2403B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C806053C-4388-3E03-E9EA-91CEBC61F5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4519" y="4860925"/>
            <a:ext cx="5922962" cy="1003300"/>
          </a:xfrm>
        </p:spPr>
        <p:txBody>
          <a:bodyPr/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  <a:lvl2pPr marL="288000" indent="0" algn="ctr">
              <a:buNone/>
              <a:defRPr sz="3600">
                <a:solidFill>
                  <a:schemeClr val="bg1"/>
                </a:solidFill>
              </a:defRPr>
            </a:lvl2pPr>
            <a:lvl3pPr marL="527400" indent="0" algn="ctr">
              <a:buNone/>
              <a:defRPr sz="3600">
                <a:solidFill>
                  <a:schemeClr val="bg1"/>
                </a:solidFill>
              </a:defRPr>
            </a:lvl3pPr>
            <a:lvl4pPr marL="779400" indent="0" algn="ctr">
              <a:buNone/>
              <a:defRPr sz="3600">
                <a:solidFill>
                  <a:schemeClr val="bg1"/>
                </a:solidFill>
              </a:defRPr>
            </a:lvl4pPr>
            <a:lvl5pPr marL="995400" indent="0" algn="ctr">
              <a:buNone/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7773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1638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9398DB-5F20-4CF8-A365-FD9149D8F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00C9-315B-4968-B438-C72A24EA20C2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E41A40-8C0E-4F8D-BB0C-B0099C30E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4ED201-542D-4E38-BD6B-00F05C45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034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Header Gray">
    <p:bg>
      <p:bgPr>
        <a:solidFill>
          <a:srgbClr val="827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05F82-510F-4BE7-8658-AD5878CDE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9982" y="2164080"/>
            <a:ext cx="5595906" cy="3569970"/>
          </a:xfrm>
        </p:spPr>
        <p:txBody>
          <a:bodyPr anchor="t"/>
          <a:lstStyle>
            <a:lvl1pPr marL="0" indent="0">
              <a:buFont typeface="+mj-lt"/>
              <a:buNone/>
              <a:defRPr sz="6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FE53A-CC92-478E-8CBC-A7E15567B5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36015" y="185738"/>
            <a:ext cx="1620000" cy="111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398255-5BAE-47C2-9A3C-0AD1FE329FD7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88A6A-8A07-4C9A-AD91-7E73AF4CB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F6F79-7DB2-431C-BFE1-495938CE1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F5467F-CA83-4951-87CD-A29B7285744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B81ADD6-1959-5B9F-CBF5-04C2EAA37F1D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BE922F-AD34-98D8-4DFB-81A692C58F51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E1DE95C-9351-58DD-A2B2-12889CBF0944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659EE9B-D508-7749-4CF7-850F6EC73F47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53CC127-9FF8-6B65-4699-B85990AB8FDE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DBFE465-EA12-8782-9A1D-0B12B95FFBA6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B85F641-0142-6839-6122-96E5D4A88B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2913" y="2164080"/>
            <a:ext cx="936000" cy="936000"/>
          </a:xfrm>
        </p:spPr>
        <p:txBody>
          <a:bodyPr/>
          <a:lstStyle>
            <a:lvl1pPr marL="0" indent="0">
              <a:buNone/>
              <a:defRPr sz="6000">
                <a:solidFill>
                  <a:schemeClr val="bg1"/>
                </a:solidFill>
              </a:defRPr>
            </a:lvl1pPr>
            <a:lvl2pPr marL="288000" indent="0">
              <a:buNone/>
              <a:defRPr sz="6000">
                <a:solidFill>
                  <a:schemeClr val="bg1"/>
                </a:solidFill>
              </a:defRPr>
            </a:lvl2pPr>
            <a:lvl3pPr marL="527400" indent="0">
              <a:buNone/>
              <a:defRPr sz="6000">
                <a:solidFill>
                  <a:schemeClr val="bg1"/>
                </a:solidFill>
              </a:defRPr>
            </a:lvl3pPr>
            <a:lvl4pPr marL="779400" indent="0">
              <a:buNone/>
              <a:defRPr sz="6000">
                <a:solidFill>
                  <a:schemeClr val="bg1"/>
                </a:solidFill>
              </a:defRPr>
            </a:lvl4pPr>
            <a:lvl5pPr marL="995400" indent="0">
              <a:buNone/>
              <a:defRPr sz="6000">
                <a:solidFill>
                  <a:schemeClr val="bg1"/>
                </a:solidFill>
              </a:defRPr>
            </a:lvl5pPr>
          </a:lstStyle>
          <a:p>
            <a:pPr lvl="0"/>
            <a:r>
              <a:rPr lang="sv-SE" dirty="0"/>
              <a:t>#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1481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Header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FE53A-CC92-478E-8CBC-A7E15567B5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36015" y="185738"/>
            <a:ext cx="1620000" cy="111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398255-5BAE-47C2-9A3C-0AD1FE329FD7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88A6A-8A07-4C9A-AD91-7E73AF4CB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F6F79-7DB2-431C-BFE1-495938CE1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F5467F-CA83-4951-87CD-A29B7285744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B81ADD6-1959-5B9F-CBF5-04C2EAA37F1D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BE922F-AD34-98D8-4DFB-81A692C58F51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E1DE95C-9351-58DD-A2B2-12889CBF0944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659EE9B-D508-7749-4CF7-850F6EC73F47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53CC127-9FF8-6B65-4699-B85990AB8FDE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DBFE465-EA12-8782-9A1D-0B12B95FFBA6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FA026857-8C09-84B5-380B-70D7136DB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9982" y="2164080"/>
            <a:ext cx="5595906" cy="3569970"/>
          </a:xfrm>
        </p:spPr>
        <p:txBody>
          <a:bodyPr anchor="t"/>
          <a:lstStyle>
            <a:lvl1pPr marL="0" indent="0">
              <a:buFont typeface="+mj-lt"/>
              <a:buNone/>
              <a:defRPr sz="6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FE62A901-BE3E-C62F-15B1-B19F8E3195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2913" y="2164080"/>
            <a:ext cx="936000" cy="936000"/>
          </a:xfrm>
        </p:spPr>
        <p:txBody>
          <a:bodyPr/>
          <a:lstStyle>
            <a:lvl1pPr marL="0" indent="0">
              <a:buNone/>
              <a:defRPr sz="6000">
                <a:solidFill>
                  <a:schemeClr val="bg1"/>
                </a:solidFill>
              </a:defRPr>
            </a:lvl1pPr>
            <a:lvl2pPr marL="288000" indent="0">
              <a:buNone/>
              <a:defRPr sz="6000">
                <a:solidFill>
                  <a:schemeClr val="bg1"/>
                </a:solidFill>
              </a:defRPr>
            </a:lvl2pPr>
            <a:lvl3pPr marL="527400" indent="0">
              <a:buNone/>
              <a:defRPr sz="6000">
                <a:solidFill>
                  <a:schemeClr val="bg1"/>
                </a:solidFill>
              </a:defRPr>
            </a:lvl3pPr>
            <a:lvl4pPr marL="779400" indent="0">
              <a:buNone/>
              <a:defRPr sz="6000">
                <a:solidFill>
                  <a:schemeClr val="bg1"/>
                </a:solidFill>
              </a:defRPr>
            </a:lvl4pPr>
            <a:lvl5pPr marL="995400" indent="0">
              <a:buNone/>
              <a:defRPr sz="6000">
                <a:solidFill>
                  <a:schemeClr val="bg1"/>
                </a:solidFill>
              </a:defRPr>
            </a:lvl5pPr>
          </a:lstStyle>
          <a:p>
            <a:pPr lvl="0"/>
            <a:r>
              <a:rPr lang="sv-SE" dirty="0"/>
              <a:t>#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0004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36B156E-A8ED-6F9B-E031-42F3C12AC581}"/>
              </a:ext>
            </a:extLst>
          </p:cNvPr>
          <p:cNvSpPr/>
          <p:nvPr userDrawn="1"/>
        </p:nvSpPr>
        <p:spPr>
          <a:xfrm>
            <a:off x="285750" y="1341439"/>
            <a:ext cx="11620500" cy="52133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688205"/>
            <a:ext cx="11306177" cy="489509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8DB62-8866-4ACD-98C2-6CDC5BCAF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1511166"/>
            <a:ext cx="11306176" cy="4515019"/>
          </a:xfrm>
        </p:spPr>
        <p:txBody>
          <a:bodyPr/>
          <a:lstStyle>
            <a:lvl4pPr>
              <a:defRPr sz="1200"/>
            </a:lvl4pPr>
            <a:lvl5pPr>
              <a:spcBef>
                <a:spcPts val="1000"/>
              </a:spcBef>
              <a:defRPr sz="1200"/>
            </a:lvl5pPr>
            <a:lvl6pPr marL="1440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6pPr>
            <a:lvl7pPr marL="1656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7pPr>
            <a:lvl8pPr marL="1872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8pPr>
            <a:lvl9pPr marL="2088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A479-E1DE-4A22-87B6-6E8E245ACFC9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3C07066-3BA1-2D52-CBAA-E66731290E78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  <a:solidFill>
            <a:schemeClr val="accent1"/>
          </a:solidFill>
        </p:grpSpPr>
        <p:sp>
          <p:nvSpPr>
            <p:cNvPr id="9" name="Freeform: Shape 7">
              <a:extLst>
                <a:ext uri="{FF2B5EF4-FFF2-40B4-BE49-F238E27FC236}">
                  <a16:creationId xmlns:a16="http://schemas.microsoft.com/office/drawing/2014/main" id="{27B3570E-8D95-AA55-6B90-23096003840D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0" name="Freeform: Shape 8">
              <a:extLst>
                <a:ext uri="{FF2B5EF4-FFF2-40B4-BE49-F238E27FC236}">
                  <a16:creationId xmlns:a16="http://schemas.microsoft.com/office/drawing/2014/main" id="{706948EA-C425-B255-049B-2CAB6FC096B2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1" name="Freeform: Shape 9">
              <a:extLst>
                <a:ext uri="{FF2B5EF4-FFF2-40B4-BE49-F238E27FC236}">
                  <a16:creationId xmlns:a16="http://schemas.microsoft.com/office/drawing/2014/main" id="{385CBEBC-65AC-01FD-F93F-36CF9BF47098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2" name="Freeform: Shape 10">
              <a:extLst>
                <a:ext uri="{FF2B5EF4-FFF2-40B4-BE49-F238E27FC236}">
                  <a16:creationId xmlns:a16="http://schemas.microsoft.com/office/drawing/2014/main" id="{1F22E68C-EC00-BE26-7780-1C0302FA00F8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3" name="Freeform: Shape 11">
              <a:extLst>
                <a:ext uri="{FF2B5EF4-FFF2-40B4-BE49-F238E27FC236}">
                  <a16:creationId xmlns:a16="http://schemas.microsoft.com/office/drawing/2014/main" id="{E1D2600C-EED0-D281-A5DD-EE1131E89817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9201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688205"/>
            <a:ext cx="11306177" cy="489509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8DB62-8866-4ACD-98C2-6CDC5BCAF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1511165"/>
            <a:ext cx="11306177" cy="4515019"/>
          </a:xfrm>
        </p:spPr>
        <p:txBody>
          <a:bodyPr/>
          <a:lstStyle>
            <a:lvl4pPr>
              <a:defRPr sz="1200"/>
            </a:lvl4pPr>
            <a:lvl5pPr>
              <a:spcBef>
                <a:spcPts val="1000"/>
              </a:spcBef>
              <a:defRPr sz="1200"/>
            </a:lvl5pPr>
            <a:lvl6pPr marL="1440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6pPr>
            <a:lvl7pPr marL="1656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7pPr>
            <a:lvl8pPr marL="1872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8pPr>
            <a:lvl9pPr marL="2088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A479-E1DE-4A22-87B6-6E8E245ACFC9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5062F03-E337-695B-92D8-6F12B6D78A21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  <a:solidFill>
            <a:schemeClr val="accent1"/>
          </a:solidFill>
        </p:grpSpPr>
        <p:sp>
          <p:nvSpPr>
            <p:cNvPr id="9" name="Freeform: Shape 7">
              <a:extLst>
                <a:ext uri="{FF2B5EF4-FFF2-40B4-BE49-F238E27FC236}">
                  <a16:creationId xmlns:a16="http://schemas.microsoft.com/office/drawing/2014/main" id="{E5BF5098-F986-7B69-7664-3E8626371AD6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0" name="Freeform: Shape 8">
              <a:extLst>
                <a:ext uri="{FF2B5EF4-FFF2-40B4-BE49-F238E27FC236}">
                  <a16:creationId xmlns:a16="http://schemas.microsoft.com/office/drawing/2014/main" id="{151571D5-15AD-7841-7899-6178ED8C82DD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1" name="Freeform: Shape 9">
              <a:extLst>
                <a:ext uri="{FF2B5EF4-FFF2-40B4-BE49-F238E27FC236}">
                  <a16:creationId xmlns:a16="http://schemas.microsoft.com/office/drawing/2014/main" id="{C1F521EA-88B2-893A-9FDE-9DF2A505E609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2" name="Freeform: Shape 10">
              <a:extLst>
                <a:ext uri="{FF2B5EF4-FFF2-40B4-BE49-F238E27FC236}">
                  <a16:creationId xmlns:a16="http://schemas.microsoft.com/office/drawing/2014/main" id="{6FB96920-46A7-5359-CAED-6C5D6B8B71FD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3" name="Freeform: Shape 11">
              <a:extLst>
                <a:ext uri="{FF2B5EF4-FFF2-40B4-BE49-F238E27FC236}">
                  <a16:creationId xmlns:a16="http://schemas.microsoft.com/office/drawing/2014/main" id="{BDF6C8B6-A564-A7A0-860E-3E58349C589F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42378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05F88-292B-4BDA-8A3A-AB28C38A9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688205"/>
            <a:ext cx="11306177" cy="489509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8DB62-8866-4ACD-98C2-6CDC5BCAF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1511165"/>
            <a:ext cx="5312995" cy="4515019"/>
          </a:xfrm>
        </p:spPr>
        <p:txBody>
          <a:bodyPr/>
          <a:lstStyle>
            <a:lvl4pPr>
              <a:defRPr sz="1200"/>
            </a:lvl4pPr>
            <a:lvl5pPr>
              <a:spcBef>
                <a:spcPts val="1000"/>
              </a:spcBef>
              <a:defRPr sz="1200"/>
            </a:lvl5pPr>
            <a:lvl6pPr marL="1440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6pPr>
            <a:lvl7pPr marL="1656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7pPr>
            <a:lvl8pPr marL="1872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8pPr>
            <a:lvl9pPr marL="2088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BA479-E1DE-4A22-87B6-6E8E245ACFC9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5062F03-E337-695B-92D8-6F12B6D78A21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  <a:solidFill>
            <a:schemeClr val="accent1"/>
          </a:solidFill>
        </p:grpSpPr>
        <p:sp>
          <p:nvSpPr>
            <p:cNvPr id="9" name="Freeform: Shape 7">
              <a:extLst>
                <a:ext uri="{FF2B5EF4-FFF2-40B4-BE49-F238E27FC236}">
                  <a16:creationId xmlns:a16="http://schemas.microsoft.com/office/drawing/2014/main" id="{E5BF5098-F986-7B69-7664-3E8626371AD6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0" name="Freeform: Shape 8">
              <a:extLst>
                <a:ext uri="{FF2B5EF4-FFF2-40B4-BE49-F238E27FC236}">
                  <a16:creationId xmlns:a16="http://schemas.microsoft.com/office/drawing/2014/main" id="{151571D5-15AD-7841-7899-6178ED8C82DD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1" name="Freeform: Shape 9">
              <a:extLst>
                <a:ext uri="{FF2B5EF4-FFF2-40B4-BE49-F238E27FC236}">
                  <a16:creationId xmlns:a16="http://schemas.microsoft.com/office/drawing/2014/main" id="{C1F521EA-88B2-893A-9FDE-9DF2A505E609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2" name="Freeform: Shape 10">
              <a:extLst>
                <a:ext uri="{FF2B5EF4-FFF2-40B4-BE49-F238E27FC236}">
                  <a16:creationId xmlns:a16="http://schemas.microsoft.com/office/drawing/2014/main" id="{6FB96920-46A7-5359-CAED-6C5D6B8B71FD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3" name="Freeform: Shape 11">
              <a:extLst>
                <a:ext uri="{FF2B5EF4-FFF2-40B4-BE49-F238E27FC236}">
                  <a16:creationId xmlns:a16="http://schemas.microsoft.com/office/drawing/2014/main" id="{BDF6C8B6-A564-A7A0-860E-3E58349C589F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</p:grp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6E6B812-538B-2FB2-3B4C-97CEA3AA539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36094" y="1511165"/>
            <a:ext cx="5312995" cy="4515019"/>
          </a:xfrm>
        </p:spPr>
        <p:txBody>
          <a:bodyPr/>
          <a:lstStyle>
            <a:lvl4pPr>
              <a:defRPr sz="1200"/>
            </a:lvl4pPr>
            <a:lvl5pPr>
              <a:spcBef>
                <a:spcPts val="1000"/>
              </a:spcBef>
              <a:defRPr sz="1200"/>
            </a:lvl5pPr>
            <a:lvl6pPr marL="1440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6pPr>
            <a:lvl7pPr marL="1656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7pPr>
            <a:lvl8pPr marL="1872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8pPr>
            <a:lvl9pPr marL="2088000" indent="-228600">
              <a:spcBef>
                <a:spcPts val="1000"/>
              </a:spcBef>
              <a:buFont typeface="Roboto" panose="02000000000000000000" pitchFamily="2" charset="0"/>
              <a:buChar char="−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65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8DB62-8866-4ACD-98C2-6CDC5BCAF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5663" y="688206"/>
            <a:ext cx="8353424" cy="5045845"/>
          </a:xfrm>
        </p:spPr>
        <p:txBody>
          <a:bodyPr/>
          <a:lstStyle>
            <a:lvl1pPr marL="342900" indent="-540000">
              <a:lnSpc>
                <a:spcPct val="80000"/>
              </a:lnSpc>
              <a:buFont typeface="+mj-lt"/>
              <a:buAutoNum type="arabicPeriod"/>
              <a:defRPr sz="2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68454-1ABB-455D-BB89-751BB7768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3E5F4-01C0-48AE-B10F-E627788065CF}" type="datetime4">
              <a:rPr lang="en-US" smtClean="0"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1878B-04F3-45E5-B2CA-E879F3BC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96D6-AAD8-410E-989B-6628B8D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5467F-CA83-4951-87CD-A29B728574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F96FBCD-23D4-CD9C-D8BF-BD12444B8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688206"/>
            <a:ext cx="2656423" cy="209349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2A3C1F0-89A0-1BEA-E604-46E0C98C9254}"/>
              </a:ext>
            </a:extLst>
          </p:cNvPr>
          <p:cNvGrpSpPr/>
          <p:nvPr userDrawn="1"/>
        </p:nvGrpSpPr>
        <p:grpSpPr>
          <a:xfrm>
            <a:off x="10853201" y="6189910"/>
            <a:ext cx="894040" cy="289446"/>
            <a:chOff x="7634140" y="4118512"/>
            <a:chExt cx="2915602" cy="943927"/>
          </a:xfrm>
          <a:solidFill>
            <a:schemeClr val="accent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6CFD60D-B199-35D4-F85C-13A447EF345E}"/>
                </a:ext>
              </a:extLst>
            </p:cNvPr>
            <p:cNvSpPr/>
            <p:nvPr/>
          </p:nvSpPr>
          <p:spPr>
            <a:xfrm>
              <a:off x="7634140" y="4118512"/>
              <a:ext cx="699134" cy="943927"/>
            </a:xfrm>
            <a:custGeom>
              <a:avLst/>
              <a:gdLst>
                <a:gd name="connsiteX0" fmla="*/ 473393 w 699134"/>
                <a:gd name="connsiteY0" fmla="*/ 127635 h 943927"/>
                <a:gd name="connsiteX1" fmla="*/ 439103 w 699134"/>
                <a:gd name="connsiteY1" fmla="*/ 127635 h 943927"/>
                <a:gd name="connsiteX2" fmla="*/ 255270 w 699134"/>
                <a:gd name="connsiteY2" fmla="*/ 260985 h 943927"/>
                <a:gd name="connsiteX3" fmla="*/ 346710 w 699134"/>
                <a:gd name="connsiteY3" fmla="*/ 368618 h 943927"/>
                <a:gd name="connsiteX4" fmla="*/ 460058 w 699134"/>
                <a:gd name="connsiteY4" fmla="*/ 418148 h 943927"/>
                <a:gd name="connsiteX5" fmla="*/ 634365 w 699134"/>
                <a:gd name="connsiteY5" fmla="*/ 651510 h 943927"/>
                <a:gd name="connsiteX6" fmla="*/ 272415 w 699134"/>
                <a:gd name="connsiteY6" fmla="*/ 943928 h 943927"/>
                <a:gd name="connsiteX7" fmla="*/ 231458 w 699134"/>
                <a:gd name="connsiteY7" fmla="*/ 943928 h 943927"/>
                <a:gd name="connsiteX8" fmla="*/ 34290 w 699134"/>
                <a:gd name="connsiteY8" fmla="*/ 910590 h 943927"/>
                <a:gd name="connsiteX9" fmla="*/ 0 w 699134"/>
                <a:gd name="connsiteY9" fmla="*/ 869633 h 943927"/>
                <a:gd name="connsiteX10" fmla="*/ 11430 w 699134"/>
                <a:gd name="connsiteY10" fmla="*/ 809625 h 943927"/>
                <a:gd name="connsiteX11" fmla="*/ 45720 w 699134"/>
                <a:gd name="connsiteY11" fmla="*/ 775335 h 943927"/>
                <a:gd name="connsiteX12" fmla="*/ 61913 w 699134"/>
                <a:gd name="connsiteY12" fmla="*/ 778193 h 943927"/>
                <a:gd name="connsiteX13" fmla="*/ 255270 w 699134"/>
                <a:gd name="connsiteY13" fmla="*/ 815340 h 943927"/>
                <a:gd name="connsiteX14" fmla="*/ 287655 w 699134"/>
                <a:gd name="connsiteY14" fmla="*/ 815340 h 943927"/>
                <a:gd name="connsiteX15" fmla="*/ 467678 w 699134"/>
                <a:gd name="connsiteY15" fmla="*/ 667703 h 943927"/>
                <a:gd name="connsiteX16" fmla="*/ 356235 w 699134"/>
                <a:gd name="connsiteY16" fmla="*/ 542925 h 943927"/>
                <a:gd name="connsiteX17" fmla="*/ 248603 w 699134"/>
                <a:gd name="connsiteY17" fmla="*/ 496253 h 943927"/>
                <a:gd name="connsiteX18" fmla="*/ 90488 w 699134"/>
                <a:gd name="connsiteY18" fmla="*/ 274320 h 943927"/>
                <a:gd name="connsiteX19" fmla="*/ 455295 w 699134"/>
                <a:gd name="connsiteY19" fmla="*/ 0 h 943927"/>
                <a:gd name="connsiteX20" fmla="*/ 483870 w 699134"/>
                <a:gd name="connsiteY20" fmla="*/ 0 h 943927"/>
                <a:gd name="connsiteX21" fmla="*/ 662940 w 699134"/>
                <a:gd name="connsiteY21" fmla="*/ 30480 h 943927"/>
                <a:gd name="connsiteX22" fmla="*/ 699135 w 699134"/>
                <a:gd name="connsiteY22" fmla="*/ 71438 h 943927"/>
                <a:gd name="connsiteX23" fmla="*/ 689610 w 699134"/>
                <a:gd name="connsiteY23" fmla="*/ 126683 h 943927"/>
                <a:gd name="connsiteX24" fmla="*/ 651510 w 699134"/>
                <a:gd name="connsiteY24" fmla="*/ 163830 h 943927"/>
                <a:gd name="connsiteX25" fmla="*/ 636270 w 699134"/>
                <a:gd name="connsiteY25" fmla="*/ 160020 h 943927"/>
                <a:gd name="connsiteX26" fmla="*/ 473393 w 699134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4" h="943927">
                  <a:moveTo>
                    <a:pt x="473393" y="127635"/>
                  </a:moveTo>
                  <a:lnTo>
                    <a:pt x="439103" y="127635"/>
                  </a:lnTo>
                  <a:cubicBezTo>
                    <a:pt x="335280" y="127635"/>
                    <a:pt x="255270" y="169545"/>
                    <a:pt x="255270" y="260985"/>
                  </a:cubicBezTo>
                  <a:cubicBezTo>
                    <a:pt x="255270" y="320040"/>
                    <a:pt x="298133" y="345758"/>
                    <a:pt x="346710" y="368618"/>
                  </a:cubicBezTo>
                  <a:lnTo>
                    <a:pt x="460058" y="418148"/>
                  </a:lnTo>
                  <a:cubicBezTo>
                    <a:pt x="553402" y="459105"/>
                    <a:pt x="634365" y="521970"/>
                    <a:pt x="634365" y="651510"/>
                  </a:cubicBezTo>
                  <a:cubicBezTo>
                    <a:pt x="634365" y="836295"/>
                    <a:pt x="495300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2" y="928688"/>
                    <a:pt x="34290" y="910590"/>
                  </a:cubicBezTo>
                  <a:cubicBezTo>
                    <a:pt x="12382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2" y="788670"/>
                    <a:pt x="28575" y="775335"/>
                    <a:pt x="45720" y="775335"/>
                  </a:cubicBezTo>
                  <a:cubicBezTo>
                    <a:pt x="50482" y="775335"/>
                    <a:pt x="55245" y="775335"/>
                    <a:pt x="61913" y="778193"/>
                  </a:cubicBezTo>
                  <a:cubicBezTo>
                    <a:pt x="116205" y="799148"/>
                    <a:pt x="197167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3" y="496253"/>
                  </a:lnTo>
                  <a:cubicBezTo>
                    <a:pt x="178117" y="463868"/>
                    <a:pt x="90488" y="396240"/>
                    <a:pt x="90488" y="274320"/>
                  </a:cubicBezTo>
                  <a:cubicBezTo>
                    <a:pt x="90488" y="94298"/>
                    <a:pt x="252412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2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7693" y="139065"/>
                    <a:pt x="519112" y="127635"/>
                    <a:pt x="473393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92B53B7-170B-9938-51AA-CEF56A6985F0}"/>
                </a:ext>
              </a:extLst>
            </p:cNvPr>
            <p:cNvSpPr/>
            <p:nvPr/>
          </p:nvSpPr>
          <p:spPr>
            <a:xfrm>
              <a:off x="8277077" y="4118512"/>
              <a:ext cx="699135" cy="943927"/>
            </a:xfrm>
            <a:custGeom>
              <a:avLst/>
              <a:gdLst>
                <a:gd name="connsiteX0" fmla="*/ 472440 w 699135"/>
                <a:gd name="connsiteY0" fmla="*/ 127635 h 943927"/>
                <a:gd name="connsiteX1" fmla="*/ 438150 w 699135"/>
                <a:gd name="connsiteY1" fmla="*/ 127635 h 943927"/>
                <a:gd name="connsiteX2" fmla="*/ 254318 w 699135"/>
                <a:gd name="connsiteY2" fmla="*/ 260985 h 943927"/>
                <a:gd name="connsiteX3" fmla="*/ 345758 w 699135"/>
                <a:gd name="connsiteY3" fmla="*/ 368618 h 943927"/>
                <a:gd name="connsiteX4" fmla="*/ 459105 w 699135"/>
                <a:gd name="connsiteY4" fmla="*/ 418148 h 943927"/>
                <a:gd name="connsiteX5" fmla="*/ 633413 w 699135"/>
                <a:gd name="connsiteY5" fmla="*/ 651510 h 943927"/>
                <a:gd name="connsiteX6" fmla="*/ 272415 w 699135"/>
                <a:gd name="connsiteY6" fmla="*/ 943928 h 943927"/>
                <a:gd name="connsiteX7" fmla="*/ 231458 w 699135"/>
                <a:gd name="connsiteY7" fmla="*/ 943928 h 943927"/>
                <a:gd name="connsiteX8" fmla="*/ 34290 w 699135"/>
                <a:gd name="connsiteY8" fmla="*/ 910590 h 943927"/>
                <a:gd name="connsiteX9" fmla="*/ 0 w 699135"/>
                <a:gd name="connsiteY9" fmla="*/ 869633 h 943927"/>
                <a:gd name="connsiteX10" fmla="*/ 11430 w 699135"/>
                <a:gd name="connsiteY10" fmla="*/ 809625 h 943927"/>
                <a:gd name="connsiteX11" fmla="*/ 45720 w 699135"/>
                <a:gd name="connsiteY11" fmla="*/ 775335 h 943927"/>
                <a:gd name="connsiteX12" fmla="*/ 61913 w 699135"/>
                <a:gd name="connsiteY12" fmla="*/ 778193 h 943927"/>
                <a:gd name="connsiteX13" fmla="*/ 255270 w 699135"/>
                <a:gd name="connsiteY13" fmla="*/ 815340 h 943927"/>
                <a:gd name="connsiteX14" fmla="*/ 287655 w 699135"/>
                <a:gd name="connsiteY14" fmla="*/ 815340 h 943927"/>
                <a:gd name="connsiteX15" fmla="*/ 467678 w 699135"/>
                <a:gd name="connsiteY15" fmla="*/ 667703 h 943927"/>
                <a:gd name="connsiteX16" fmla="*/ 356235 w 699135"/>
                <a:gd name="connsiteY16" fmla="*/ 542925 h 943927"/>
                <a:gd name="connsiteX17" fmla="*/ 248602 w 699135"/>
                <a:gd name="connsiteY17" fmla="*/ 496253 h 943927"/>
                <a:gd name="connsiteX18" fmla="*/ 90488 w 699135"/>
                <a:gd name="connsiteY18" fmla="*/ 274320 h 943927"/>
                <a:gd name="connsiteX19" fmla="*/ 455295 w 699135"/>
                <a:gd name="connsiteY19" fmla="*/ 0 h 943927"/>
                <a:gd name="connsiteX20" fmla="*/ 483870 w 699135"/>
                <a:gd name="connsiteY20" fmla="*/ 0 h 943927"/>
                <a:gd name="connsiteX21" fmla="*/ 662940 w 699135"/>
                <a:gd name="connsiteY21" fmla="*/ 30480 h 943927"/>
                <a:gd name="connsiteX22" fmla="*/ 699135 w 699135"/>
                <a:gd name="connsiteY22" fmla="*/ 71438 h 943927"/>
                <a:gd name="connsiteX23" fmla="*/ 689610 w 699135"/>
                <a:gd name="connsiteY23" fmla="*/ 126683 h 943927"/>
                <a:gd name="connsiteX24" fmla="*/ 651510 w 699135"/>
                <a:gd name="connsiteY24" fmla="*/ 163830 h 943927"/>
                <a:gd name="connsiteX25" fmla="*/ 636270 w 699135"/>
                <a:gd name="connsiteY25" fmla="*/ 160020 h 943927"/>
                <a:gd name="connsiteX26" fmla="*/ 472440 w 699135"/>
                <a:gd name="connsiteY26" fmla="*/ 127635 h 94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99135" h="943927">
                  <a:moveTo>
                    <a:pt x="472440" y="127635"/>
                  </a:moveTo>
                  <a:lnTo>
                    <a:pt x="438150" y="127635"/>
                  </a:lnTo>
                  <a:cubicBezTo>
                    <a:pt x="334328" y="127635"/>
                    <a:pt x="254318" y="169545"/>
                    <a:pt x="254318" y="260985"/>
                  </a:cubicBezTo>
                  <a:cubicBezTo>
                    <a:pt x="254318" y="320040"/>
                    <a:pt x="297180" y="345758"/>
                    <a:pt x="345758" y="368618"/>
                  </a:cubicBezTo>
                  <a:lnTo>
                    <a:pt x="459105" y="418148"/>
                  </a:lnTo>
                  <a:cubicBezTo>
                    <a:pt x="552450" y="459105"/>
                    <a:pt x="633413" y="521970"/>
                    <a:pt x="633413" y="651510"/>
                  </a:cubicBezTo>
                  <a:cubicBezTo>
                    <a:pt x="633413" y="836295"/>
                    <a:pt x="494348" y="943928"/>
                    <a:pt x="272415" y="943928"/>
                  </a:cubicBezTo>
                  <a:lnTo>
                    <a:pt x="231458" y="943928"/>
                  </a:lnTo>
                  <a:cubicBezTo>
                    <a:pt x="173355" y="943928"/>
                    <a:pt x="92393" y="928688"/>
                    <a:pt x="34290" y="910590"/>
                  </a:cubicBezTo>
                  <a:cubicBezTo>
                    <a:pt x="12383" y="904875"/>
                    <a:pt x="0" y="890588"/>
                    <a:pt x="0" y="869633"/>
                  </a:cubicBezTo>
                  <a:cubicBezTo>
                    <a:pt x="0" y="865823"/>
                    <a:pt x="0" y="861060"/>
                    <a:pt x="11430" y="809625"/>
                  </a:cubicBezTo>
                  <a:cubicBezTo>
                    <a:pt x="16193" y="788670"/>
                    <a:pt x="28575" y="775335"/>
                    <a:pt x="45720" y="775335"/>
                  </a:cubicBezTo>
                  <a:cubicBezTo>
                    <a:pt x="50483" y="775335"/>
                    <a:pt x="55245" y="775335"/>
                    <a:pt x="61913" y="778193"/>
                  </a:cubicBezTo>
                  <a:cubicBezTo>
                    <a:pt x="116205" y="799148"/>
                    <a:pt x="197168" y="815340"/>
                    <a:pt x="255270" y="815340"/>
                  </a:cubicBezTo>
                  <a:lnTo>
                    <a:pt x="287655" y="815340"/>
                  </a:lnTo>
                  <a:cubicBezTo>
                    <a:pt x="390525" y="815340"/>
                    <a:pt x="467678" y="764858"/>
                    <a:pt x="467678" y="667703"/>
                  </a:cubicBezTo>
                  <a:cubicBezTo>
                    <a:pt x="467678" y="600075"/>
                    <a:pt x="419100" y="570548"/>
                    <a:pt x="356235" y="542925"/>
                  </a:cubicBezTo>
                  <a:lnTo>
                    <a:pt x="248602" y="496253"/>
                  </a:lnTo>
                  <a:cubicBezTo>
                    <a:pt x="178118" y="463868"/>
                    <a:pt x="90488" y="396240"/>
                    <a:pt x="90488" y="274320"/>
                  </a:cubicBezTo>
                  <a:cubicBezTo>
                    <a:pt x="90488" y="94298"/>
                    <a:pt x="252413" y="0"/>
                    <a:pt x="455295" y="0"/>
                  </a:cubicBezTo>
                  <a:lnTo>
                    <a:pt x="483870" y="0"/>
                  </a:lnTo>
                  <a:cubicBezTo>
                    <a:pt x="533400" y="0"/>
                    <a:pt x="605790" y="11430"/>
                    <a:pt x="662940" y="30480"/>
                  </a:cubicBezTo>
                  <a:cubicBezTo>
                    <a:pt x="686753" y="38100"/>
                    <a:pt x="699135" y="50483"/>
                    <a:pt x="699135" y="71438"/>
                  </a:cubicBezTo>
                  <a:cubicBezTo>
                    <a:pt x="699135" y="75248"/>
                    <a:pt x="699135" y="79058"/>
                    <a:pt x="689610" y="126683"/>
                  </a:cubicBezTo>
                  <a:cubicBezTo>
                    <a:pt x="684848" y="147638"/>
                    <a:pt x="671513" y="163830"/>
                    <a:pt x="651510" y="163830"/>
                  </a:cubicBezTo>
                  <a:cubicBezTo>
                    <a:pt x="646748" y="163830"/>
                    <a:pt x="642938" y="162878"/>
                    <a:pt x="636270" y="160020"/>
                  </a:cubicBezTo>
                  <a:cubicBezTo>
                    <a:pt x="586740" y="139065"/>
                    <a:pt x="518160" y="127635"/>
                    <a:pt x="472440" y="127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10EB346-D8FB-4D35-242E-C1677AA01EE6}"/>
                </a:ext>
              </a:extLst>
            </p:cNvPr>
            <p:cNvSpPr/>
            <p:nvPr/>
          </p:nvSpPr>
          <p:spPr>
            <a:xfrm>
              <a:off x="9788695" y="4126132"/>
              <a:ext cx="761047" cy="925830"/>
            </a:xfrm>
            <a:custGeom>
              <a:avLst/>
              <a:gdLst>
                <a:gd name="connsiteX0" fmla="*/ 180023 w 761047"/>
                <a:gd name="connsiteY0" fmla="*/ 44768 h 925830"/>
                <a:gd name="connsiteX1" fmla="*/ 234315 w 761047"/>
                <a:gd name="connsiteY1" fmla="*/ 0 h 925830"/>
                <a:gd name="connsiteX2" fmla="*/ 520065 w 761047"/>
                <a:gd name="connsiteY2" fmla="*/ 0 h 925830"/>
                <a:gd name="connsiteX3" fmla="*/ 761048 w 761047"/>
                <a:gd name="connsiteY3" fmla="*/ 204788 h 925830"/>
                <a:gd name="connsiteX4" fmla="*/ 581977 w 761047"/>
                <a:gd name="connsiteY4" fmla="*/ 458153 h 925830"/>
                <a:gd name="connsiteX5" fmla="*/ 693420 w 761047"/>
                <a:gd name="connsiteY5" fmla="*/ 632460 h 925830"/>
                <a:gd name="connsiteX6" fmla="*/ 375285 w 761047"/>
                <a:gd name="connsiteY6" fmla="*/ 925830 h 925830"/>
                <a:gd name="connsiteX7" fmla="*/ 38100 w 761047"/>
                <a:gd name="connsiteY7" fmla="*/ 925830 h 925830"/>
                <a:gd name="connsiteX8" fmla="*/ 0 w 761047"/>
                <a:gd name="connsiteY8" fmla="*/ 893445 h 925830"/>
                <a:gd name="connsiteX9" fmla="*/ 2858 w 761047"/>
                <a:gd name="connsiteY9" fmla="*/ 875348 h 925830"/>
                <a:gd name="connsiteX10" fmla="*/ 180023 w 761047"/>
                <a:gd name="connsiteY10" fmla="*/ 44768 h 925830"/>
                <a:gd name="connsiteX11" fmla="*/ 236220 w 761047"/>
                <a:gd name="connsiteY11" fmla="*/ 518160 h 925830"/>
                <a:gd name="connsiteX12" fmla="*/ 178117 w 761047"/>
                <a:gd name="connsiteY12" fmla="*/ 797243 h 925830"/>
                <a:gd name="connsiteX13" fmla="*/ 363855 w 761047"/>
                <a:gd name="connsiteY13" fmla="*/ 797243 h 925830"/>
                <a:gd name="connsiteX14" fmla="*/ 530543 w 761047"/>
                <a:gd name="connsiteY14" fmla="*/ 628650 h 925830"/>
                <a:gd name="connsiteX15" fmla="*/ 397192 w 761047"/>
                <a:gd name="connsiteY15" fmla="*/ 519112 h 925830"/>
                <a:gd name="connsiteX16" fmla="*/ 236220 w 761047"/>
                <a:gd name="connsiteY16" fmla="*/ 519112 h 925830"/>
                <a:gd name="connsiteX17" fmla="*/ 318135 w 761047"/>
                <a:gd name="connsiteY17" fmla="*/ 128588 h 925830"/>
                <a:gd name="connsiteX18" fmla="*/ 262890 w 761047"/>
                <a:gd name="connsiteY18" fmla="*/ 396240 h 925830"/>
                <a:gd name="connsiteX19" fmla="*/ 434340 w 761047"/>
                <a:gd name="connsiteY19" fmla="*/ 396240 h 925830"/>
                <a:gd name="connsiteX20" fmla="*/ 594360 w 761047"/>
                <a:gd name="connsiteY20" fmla="*/ 227647 h 925830"/>
                <a:gd name="connsiteX21" fmla="*/ 470535 w 761047"/>
                <a:gd name="connsiteY21" fmla="*/ 128588 h 925830"/>
                <a:gd name="connsiteX22" fmla="*/ 318135 w 761047"/>
                <a:gd name="connsiteY22" fmla="*/ 12858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1047" h="925830">
                  <a:moveTo>
                    <a:pt x="180023" y="44768"/>
                  </a:moveTo>
                  <a:cubicBezTo>
                    <a:pt x="185737" y="17145"/>
                    <a:pt x="204787" y="0"/>
                    <a:pt x="234315" y="0"/>
                  </a:cubicBezTo>
                  <a:lnTo>
                    <a:pt x="520065" y="0"/>
                  </a:lnTo>
                  <a:cubicBezTo>
                    <a:pt x="671512" y="0"/>
                    <a:pt x="761048" y="66675"/>
                    <a:pt x="761048" y="204788"/>
                  </a:cubicBezTo>
                  <a:cubicBezTo>
                    <a:pt x="761048" y="317183"/>
                    <a:pt x="686752" y="415290"/>
                    <a:pt x="581977" y="458153"/>
                  </a:cubicBezTo>
                  <a:cubicBezTo>
                    <a:pt x="647700" y="484823"/>
                    <a:pt x="693420" y="546735"/>
                    <a:pt x="693420" y="632460"/>
                  </a:cubicBezTo>
                  <a:cubicBezTo>
                    <a:pt x="693420" y="800100"/>
                    <a:pt x="575310" y="925830"/>
                    <a:pt x="375285" y="925830"/>
                  </a:cubicBezTo>
                  <a:lnTo>
                    <a:pt x="38100" y="925830"/>
                  </a:lnTo>
                  <a:cubicBezTo>
                    <a:pt x="13335" y="925830"/>
                    <a:pt x="0" y="913448"/>
                    <a:pt x="0" y="893445"/>
                  </a:cubicBezTo>
                  <a:cubicBezTo>
                    <a:pt x="0" y="889635"/>
                    <a:pt x="952" y="880110"/>
                    <a:pt x="2858" y="875348"/>
                  </a:cubicBezTo>
                  <a:lnTo>
                    <a:pt x="180023" y="44768"/>
                  </a:lnTo>
                  <a:close/>
                  <a:moveTo>
                    <a:pt x="236220" y="518160"/>
                  </a:moveTo>
                  <a:lnTo>
                    <a:pt x="178117" y="797243"/>
                  </a:lnTo>
                  <a:lnTo>
                    <a:pt x="363855" y="797243"/>
                  </a:lnTo>
                  <a:cubicBezTo>
                    <a:pt x="472440" y="797243"/>
                    <a:pt x="530543" y="725805"/>
                    <a:pt x="530543" y="628650"/>
                  </a:cubicBezTo>
                  <a:cubicBezTo>
                    <a:pt x="530543" y="558165"/>
                    <a:pt x="473392" y="519112"/>
                    <a:pt x="397192" y="519112"/>
                  </a:cubicBezTo>
                  <a:lnTo>
                    <a:pt x="236220" y="519112"/>
                  </a:lnTo>
                  <a:close/>
                  <a:moveTo>
                    <a:pt x="318135" y="128588"/>
                  </a:moveTo>
                  <a:lnTo>
                    <a:pt x="262890" y="396240"/>
                  </a:lnTo>
                  <a:lnTo>
                    <a:pt x="434340" y="396240"/>
                  </a:lnTo>
                  <a:cubicBezTo>
                    <a:pt x="527685" y="396240"/>
                    <a:pt x="594360" y="316230"/>
                    <a:pt x="594360" y="227647"/>
                  </a:cubicBezTo>
                  <a:cubicBezTo>
                    <a:pt x="594360" y="160972"/>
                    <a:pt x="551498" y="128588"/>
                    <a:pt x="470535" y="128588"/>
                  </a:cubicBezTo>
                  <a:lnTo>
                    <a:pt x="318135" y="12858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15D71D9-7D27-02F8-439F-9F25339E3663}"/>
                </a:ext>
              </a:extLst>
            </p:cNvPr>
            <p:cNvSpPr/>
            <p:nvPr/>
          </p:nvSpPr>
          <p:spPr>
            <a:xfrm>
              <a:off x="8912395" y="4126132"/>
              <a:ext cx="796289" cy="925830"/>
            </a:xfrm>
            <a:custGeom>
              <a:avLst/>
              <a:gdLst>
                <a:gd name="connsiteX0" fmla="*/ 108585 w 796289"/>
                <a:gd name="connsiteY0" fmla="*/ 924878 h 925830"/>
                <a:gd name="connsiteX1" fmla="*/ 36195 w 796289"/>
                <a:gd name="connsiteY1" fmla="*/ 924878 h 925830"/>
                <a:gd name="connsiteX2" fmla="*/ 0 w 796289"/>
                <a:gd name="connsiteY2" fmla="*/ 899160 h 925830"/>
                <a:gd name="connsiteX3" fmla="*/ 3810 w 796289"/>
                <a:gd name="connsiteY3" fmla="*/ 881063 h 925830"/>
                <a:gd name="connsiteX4" fmla="*/ 479108 w 796289"/>
                <a:gd name="connsiteY4" fmla="*/ 0 h 925830"/>
                <a:gd name="connsiteX5" fmla="*/ 680085 w 796289"/>
                <a:gd name="connsiteY5" fmla="*/ 0 h 925830"/>
                <a:gd name="connsiteX6" fmla="*/ 796290 w 796289"/>
                <a:gd name="connsiteY6" fmla="*/ 881063 h 925830"/>
                <a:gd name="connsiteX7" fmla="*/ 751522 w 796289"/>
                <a:gd name="connsiteY7" fmla="*/ 925830 h 925830"/>
                <a:gd name="connsiteX8" fmla="*/ 676275 w 796289"/>
                <a:gd name="connsiteY8" fmla="*/ 925830 h 925830"/>
                <a:gd name="connsiteX9" fmla="*/ 629602 w 796289"/>
                <a:gd name="connsiteY9" fmla="*/ 881063 h 925830"/>
                <a:gd name="connsiteX10" fmla="*/ 546735 w 796289"/>
                <a:gd name="connsiteY10" fmla="*/ 132398 h 925830"/>
                <a:gd name="connsiteX11" fmla="*/ 165735 w 796289"/>
                <a:gd name="connsiteY11" fmla="*/ 881063 h 925830"/>
                <a:gd name="connsiteX12" fmla="*/ 108585 w 796289"/>
                <a:gd name="connsiteY12" fmla="*/ 924878 h 925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6289" h="925830">
                  <a:moveTo>
                    <a:pt x="108585" y="924878"/>
                  </a:moveTo>
                  <a:lnTo>
                    <a:pt x="36195" y="924878"/>
                  </a:lnTo>
                  <a:cubicBezTo>
                    <a:pt x="14288" y="924878"/>
                    <a:pt x="0" y="915353"/>
                    <a:pt x="0" y="899160"/>
                  </a:cubicBezTo>
                  <a:cubicBezTo>
                    <a:pt x="0" y="893445"/>
                    <a:pt x="952" y="886778"/>
                    <a:pt x="3810" y="881063"/>
                  </a:cubicBezTo>
                  <a:cubicBezTo>
                    <a:pt x="136208" y="542925"/>
                    <a:pt x="343852" y="175260"/>
                    <a:pt x="479108" y="0"/>
                  </a:cubicBezTo>
                  <a:lnTo>
                    <a:pt x="680085" y="0"/>
                  </a:lnTo>
                  <a:cubicBezTo>
                    <a:pt x="724852" y="170497"/>
                    <a:pt x="791527" y="517208"/>
                    <a:pt x="796290" y="881063"/>
                  </a:cubicBezTo>
                  <a:cubicBezTo>
                    <a:pt x="796290" y="908685"/>
                    <a:pt x="781050" y="925830"/>
                    <a:pt x="751522" y="925830"/>
                  </a:cubicBezTo>
                  <a:lnTo>
                    <a:pt x="676275" y="925830"/>
                  </a:lnTo>
                  <a:cubicBezTo>
                    <a:pt x="647700" y="925830"/>
                    <a:pt x="629602" y="908685"/>
                    <a:pt x="629602" y="881063"/>
                  </a:cubicBezTo>
                  <a:cubicBezTo>
                    <a:pt x="626745" y="603885"/>
                    <a:pt x="584835" y="302895"/>
                    <a:pt x="546735" y="132398"/>
                  </a:cubicBezTo>
                  <a:cubicBezTo>
                    <a:pt x="417195" y="324803"/>
                    <a:pt x="267652" y="618173"/>
                    <a:pt x="165735" y="881063"/>
                  </a:cubicBezTo>
                  <a:cubicBezTo>
                    <a:pt x="154305" y="907733"/>
                    <a:pt x="136208" y="924878"/>
                    <a:pt x="108585" y="9248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D29F457-14BF-2AD9-A1D7-3C93061D065B}"/>
                </a:ext>
              </a:extLst>
            </p:cNvPr>
            <p:cNvSpPr/>
            <p:nvPr/>
          </p:nvSpPr>
          <p:spPr>
            <a:xfrm>
              <a:off x="9261009" y="4660449"/>
              <a:ext cx="229076" cy="244865"/>
            </a:xfrm>
            <a:custGeom>
              <a:avLst/>
              <a:gdLst>
                <a:gd name="connsiteX0" fmla="*/ 39053 w 229076"/>
                <a:gd name="connsiteY0" fmla="*/ 4799 h 244865"/>
                <a:gd name="connsiteX1" fmla="*/ 0 w 229076"/>
                <a:gd name="connsiteY1" fmla="*/ 27659 h 244865"/>
                <a:gd name="connsiteX2" fmla="*/ 0 w 229076"/>
                <a:gd name="connsiteY2" fmla="*/ 217206 h 244865"/>
                <a:gd name="connsiteX3" fmla="*/ 39053 w 229076"/>
                <a:gd name="connsiteY3" fmla="*/ 240066 h 244865"/>
                <a:gd name="connsiteX4" fmla="*/ 213360 w 229076"/>
                <a:gd name="connsiteY4" fmla="*/ 143864 h 244865"/>
                <a:gd name="connsiteX5" fmla="*/ 213360 w 229076"/>
                <a:gd name="connsiteY5" fmla="*/ 101001 h 244865"/>
                <a:gd name="connsiteX6" fmla="*/ 39053 w 229076"/>
                <a:gd name="connsiteY6" fmla="*/ 4799 h 24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076" h="244865">
                  <a:moveTo>
                    <a:pt x="39053" y="4799"/>
                  </a:moveTo>
                  <a:cubicBezTo>
                    <a:pt x="18098" y="-6631"/>
                    <a:pt x="0" y="2894"/>
                    <a:pt x="0" y="27659"/>
                  </a:cubicBezTo>
                  <a:lnTo>
                    <a:pt x="0" y="217206"/>
                  </a:lnTo>
                  <a:cubicBezTo>
                    <a:pt x="0" y="241971"/>
                    <a:pt x="17145" y="251496"/>
                    <a:pt x="39053" y="240066"/>
                  </a:cubicBezTo>
                  <a:lnTo>
                    <a:pt x="213360" y="143864"/>
                  </a:lnTo>
                  <a:cubicBezTo>
                    <a:pt x="234315" y="132434"/>
                    <a:pt x="234315" y="112431"/>
                    <a:pt x="213360" y="101001"/>
                  </a:cubicBezTo>
                  <a:lnTo>
                    <a:pt x="39053" y="479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433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</p15:sldGuideLst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25EE51-B9E4-4CE9-B81B-C3EBAEFD2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688206"/>
            <a:ext cx="11306177" cy="48950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590DA-E662-4AC9-9802-1C01A2B6B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912" y="2575560"/>
            <a:ext cx="11306176" cy="315848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49B9F-C60B-41BB-9FD2-7E837549D9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40090" y="6596848"/>
            <a:ext cx="2160000" cy="11112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800">
                <a:solidFill>
                  <a:schemeClr val="tx2"/>
                </a:solidFill>
              </a:defRPr>
            </a:lvl1pPr>
          </a:lstStyle>
          <a:p>
            <a:fld id="{0AD9A6C5-2811-44E3-81EB-CA6FAB34E6B4}" type="datetime4">
              <a:rPr lang="en-US" smtClean="0"/>
              <a:pPr/>
              <a:t>November 6,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1CD04-F2C3-45A6-B114-6A8F1C9A36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28832" y="6600023"/>
            <a:ext cx="2124000" cy="10795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62ED6-F99D-471D-B591-4BDE932778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3093" y="6596437"/>
            <a:ext cx="496708" cy="11153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800">
                <a:solidFill>
                  <a:schemeClr val="tx2"/>
                </a:solidFill>
              </a:defRPr>
            </a:lvl1pPr>
          </a:lstStyle>
          <a:p>
            <a:fld id="{20F5467F-CA83-4951-87CD-A29B728574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313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82" r:id="rId2"/>
    <p:sldLayoutId id="2147483689" r:id="rId3"/>
    <p:sldLayoutId id="2147483661" r:id="rId4"/>
    <p:sldLayoutId id="2147483675" r:id="rId5"/>
    <p:sldLayoutId id="2147483659" r:id="rId6"/>
    <p:sldLayoutId id="2147483683" r:id="rId7"/>
    <p:sldLayoutId id="2147483690" r:id="rId8"/>
    <p:sldLayoutId id="2147483662" r:id="rId9"/>
    <p:sldLayoutId id="2147483663" r:id="rId10"/>
    <p:sldLayoutId id="2147483684" r:id="rId11"/>
    <p:sldLayoutId id="2147483685" r:id="rId12"/>
    <p:sldLayoutId id="2147483664" r:id="rId13"/>
    <p:sldLayoutId id="2147483686" r:id="rId14"/>
    <p:sldLayoutId id="2147483666" r:id="rId15"/>
    <p:sldLayoutId id="2147483665" r:id="rId16"/>
    <p:sldLayoutId id="2147483667" r:id="rId17"/>
    <p:sldLayoutId id="2147483668" r:id="rId18"/>
    <p:sldLayoutId id="2147483669" r:id="rId19"/>
    <p:sldLayoutId id="2147483687" r:id="rId20"/>
    <p:sldLayoutId id="2147483688" r:id="rId21"/>
    <p:sldLayoutId id="2147483670" r:id="rId22"/>
    <p:sldLayoutId id="2147483691" r:id="rId23"/>
    <p:sldLayoutId id="2147483671" r:id="rId24"/>
    <p:sldLayoutId id="2147483672" r:id="rId25"/>
    <p:sldLayoutId id="2147483677" r:id="rId26"/>
    <p:sldLayoutId id="2147483680" r:id="rId27"/>
    <p:sldLayoutId id="2147483673" r:id="rId28"/>
    <p:sldLayoutId id="2147483674" r:id="rId29"/>
    <p:sldLayoutId id="2147483676" r:id="rId30"/>
    <p:sldLayoutId id="2147483655" r:id="rId3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9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00" indent="-288000" algn="l" defTabSz="914400" rtl="0" eaLnBrk="1" latinLnBrk="0" hangingPunct="1">
        <a:lnSpc>
          <a:spcPct val="90000"/>
        </a:lnSpc>
        <a:spcBef>
          <a:spcPts val="1000"/>
        </a:spcBef>
        <a:buFont typeface="Roboto" panose="02000000000000000000" pitchFamily="2" charset="0"/>
        <a:buChar char="−"/>
        <a:defRPr sz="1600" kern="1200" spc="-50" baseline="0">
          <a:solidFill>
            <a:schemeClr val="tx1"/>
          </a:solidFill>
          <a:latin typeface="+mn-lt"/>
          <a:ea typeface="+mn-ea"/>
          <a:cs typeface="+mn-cs"/>
        </a:defRPr>
      </a:lvl1pPr>
      <a:lvl2pPr marL="504000" indent="-216000" algn="l" defTabSz="914400" rtl="0" eaLnBrk="1" latinLnBrk="0" hangingPunct="1">
        <a:lnSpc>
          <a:spcPct val="90000"/>
        </a:lnSpc>
        <a:spcBef>
          <a:spcPts val="1000"/>
        </a:spcBef>
        <a:buFont typeface="Roboto" panose="02000000000000000000" pitchFamily="2" charset="0"/>
        <a:buChar char="−"/>
        <a:defRPr sz="1600" kern="1200" spc="-50">
          <a:solidFill>
            <a:schemeClr val="tx1"/>
          </a:solidFill>
          <a:latin typeface="+mn-lt"/>
          <a:ea typeface="+mn-ea"/>
          <a:cs typeface="+mn-cs"/>
        </a:defRPr>
      </a:lvl2pPr>
      <a:lvl3pPr marL="756000" indent="-228600" algn="l" defTabSz="914400" rtl="0" eaLnBrk="1" latinLnBrk="0" hangingPunct="1">
        <a:lnSpc>
          <a:spcPct val="90000"/>
        </a:lnSpc>
        <a:spcBef>
          <a:spcPts val="1000"/>
        </a:spcBef>
        <a:buFont typeface="Roboto" panose="02000000000000000000" pitchFamily="2" charset="0"/>
        <a:buChar char="−"/>
        <a:defRPr sz="1200" kern="1200" spc="-50">
          <a:solidFill>
            <a:schemeClr val="tx1"/>
          </a:solidFill>
          <a:latin typeface="+mn-lt"/>
          <a:ea typeface="+mn-ea"/>
          <a:cs typeface="+mn-cs"/>
        </a:defRPr>
      </a:lvl3pPr>
      <a:lvl4pPr marL="1008000" indent="-228600" algn="l" defTabSz="914400" rtl="0" eaLnBrk="1" latinLnBrk="0" hangingPunct="1">
        <a:lnSpc>
          <a:spcPct val="90000"/>
        </a:lnSpc>
        <a:spcBef>
          <a:spcPts val="1000"/>
        </a:spcBef>
        <a:buFont typeface="Roboto" panose="02000000000000000000" pitchFamily="2" charset="0"/>
        <a:buChar char="−"/>
        <a:defRPr sz="1100" kern="1200" spc="-50">
          <a:solidFill>
            <a:schemeClr val="tx1"/>
          </a:solidFill>
          <a:latin typeface="+mn-lt"/>
          <a:ea typeface="+mn-ea"/>
          <a:cs typeface="+mn-cs"/>
        </a:defRPr>
      </a:lvl4pPr>
      <a:lvl5pPr marL="1224000" indent="-228600" algn="l" defTabSz="914400" rtl="0" eaLnBrk="1" latinLnBrk="0" hangingPunct="1">
        <a:lnSpc>
          <a:spcPct val="90000"/>
        </a:lnSpc>
        <a:spcBef>
          <a:spcPts val="1000"/>
        </a:spcBef>
        <a:buFont typeface="Roboto" panose="02000000000000000000" pitchFamily="2" charset="0"/>
        <a:buChar char="−"/>
        <a:defRPr sz="1100" kern="1200" spc="-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01" userDrawn="1">
          <p15:clr>
            <a:srgbClr val="F26B43"/>
          </p15:clr>
        </p15:guide>
        <p15:guide id="4" pos="279" userDrawn="1">
          <p15:clr>
            <a:srgbClr val="F26B43"/>
          </p15:clr>
        </p15:guide>
        <p15:guide id="5" orient="horz" pos="187" userDrawn="1">
          <p15:clr>
            <a:srgbClr val="F26B43"/>
          </p15:clr>
        </p15:guide>
        <p15:guide id="6" orient="horz" pos="4042" userDrawn="1">
          <p15:clr>
            <a:srgbClr val="F26B43"/>
          </p15:clr>
        </p15:guide>
        <p15:guide id="7" orient="horz" pos="119" userDrawn="1">
          <p15:clr>
            <a:srgbClr val="F26B43"/>
          </p15:clr>
        </p15:guide>
        <p15:guide id="8" orient="horz" pos="3612" userDrawn="1">
          <p15:clr>
            <a:srgbClr val="F26B43"/>
          </p15:clr>
        </p15:guide>
        <p15:guide id="9" pos="2139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Picture Placeholder 1"/>
          <p:cNvSpPr>
            <a:spLocks noGrp="1"/>
          </p:cNvSpPr>
          <p:nvPr>
            <p:ph type="pic" idx="13" sz="quarter"/>
          </p:nvPr>
        </p:nvSpPr>
        <p:spPr/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Manual de Usuario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4" sz="quarter"/>
          </p:nvPr>
        </p:nvSpPr>
        <p:spPr/>
        <p:txBody>
          <a:bodyPr/>
          <a:lstStyle/>
          <a:p>
            <a:r>
              <a:t>Bot de Gestión Comercial SSAB Chile</a:t>
            </a:r>
          </a:p>
          <a:p>
            <a:r>
              <a:t>Versión 2.0 | Noviembre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/>
            <a:r>
              <a:t>Presionar "Iniciar"</a:t>
            </a:r>
          </a:p>
          <a:p>
            <a:pPr/>
            <a:r>
              <a:t>Mensaje de bienvenida</a:t>
            </a:r>
          </a:p>
          <a:p>
            <a:pPr/>
            <a:r>
              <a:t>Verificación automática</a:t>
            </a:r>
          </a:p>
        </p:txBody>
      </p:sp>
      <p:pic>
        <p:nvPicPr>
          <p:cNvPr id="3" name="Picture Placeholder 2" descr="02-inicio-bot.png"/>
          <p:cNvPicPr>
            <a:picLocks noGrp="1" noChangeAspect="1"/>
          </p:cNvPicPr>
          <p:nvPr>
            <p:ph type="pic" idx="14" sz="quarter"/>
          </p:nvPr>
        </p:nvPicPr>
        <p:blipFill>
          <a:blip r:embed="rId2"/>
          <a:srcRect t="8291" b="8291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Paso 2: Iniciar Conversación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/>
            <a:r>
              <a:t>Clientes</a:t>
            </a:r>
          </a:p>
          <a:p>
            <a:pPr/>
            <a:r>
              <a:t>Fichas Técnicas</a:t>
            </a:r>
          </a:p>
          <a:p>
            <a:pPr/>
            <a:r>
              <a:t>Cuentas x Cobrar</a:t>
            </a:r>
          </a:p>
          <a:p>
            <a:pPr/>
            <a:r>
              <a:t>Info SSAB</a:t>
            </a:r>
          </a:p>
        </p:txBody>
      </p:sp>
      <p:pic>
        <p:nvPicPr>
          <p:cNvPr id="3" name="Picture Placeholder 2" descr="03-menu-principal.png"/>
          <p:cNvPicPr>
            <a:picLocks noGrp="1" noChangeAspect="1"/>
          </p:cNvPicPr>
          <p:nvPr>
            <p:ph type="pic" idx="14" sz="quarter"/>
          </p:nvPr>
        </p:nvPicPr>
        <p:blipFill>
          <a:blip r:embed="rId2"/>
          <a:srcRect t="10138" b="10138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Menú Principal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Gestión de Clientes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Búsqueda de Clientes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Opción 1: Búsqueda por Nombre</a:t>
            </a:r>
          </a:p>
          <a:p>
            <a:pPr lvl="1"/>
            <a:r>
              <a:t>Mínimo 3 letras</a:t>
            </a:r>
          </a:p>
          <a:p>
            <a:pPr lvl="1"/>
            <a:r>
              <a:t>Resultados filtrados</a:t>
            </a:r>
          </a:p>
          <a:p>
            <a:pPr/>
            <a:r>
              <a:t>Opción 2: Búsqueda por Código SAP</a:t>
            </a:r>
          </a:p>
          <a:p>
            <a:pPr lvl="1"/>
            <a:r>
              <a:t>Código exacto</a:t>
            </a:r>
          </a:p>
          <a:p>
            <a:pPr lvl="1"/>
            <a:r>
              <a:t>Información instantánea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/>
        </p:txBody>
      </p:sp>
      <p:pic>
        <p:nvPicPr>
          <p:cNvPr id="3" name="Picture Placeholder 2" descr="04-busqueda-nombre.png"/>
          <p:cNvPicPr>
            <a:picLocks noGrp="1" noChangeAspect="1"/>
          </p:cNvPicPr>
          <p:nvPr>
            <p:ph type="pic" idx="14" sz="quarter"/>
          </p:nvPr>
        </p:nvPicPr>
        <p:blipFill>
          <a:blip r:embed="rId2"/>
          <a:srcRect t="18524" b="18524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Búsqueda por Nombre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/>
            <a:r>
              <a:t>Datos generales</a:t>
            </a:r>
          </a:p>
          <a:p>
            <a:pPr/>
            <a:r>
              <a:t>Ejecutivo asignado</a:t>
            </a:r>
          </a:p>
          <a:p>
            <a:pPr/>
            <a:r>
              <a:t>Línea de crédito</a:t>
            </a:r>
          </a:p>
          <a:p>
            <a:pPr/>
            <a:r>
              <a:t>Crédito disponible</a:t>
            </a:r>
          </a:p>
          <a:p>
            <a:pPr/>
            <a:r>
              <a:t>Plazo de pago</a:t>
            </a:r>
          </a:p>
        </p:txBody>
      </p:sp>
      <p:pic>
        <p:nvPicPr>
          <p:cNvPr id="3" name="Picture Placeholder 2" descr="05-ficha-cliente.png"/>
          <p:cNvPicPr>
            <a:picLocks noGrp="1" noChangeAspect="1"/>
          </p:cNvPicPr>
          <p:nvPr>
            <p:ph type="pic" idx="14" sz="quarter"/>
          </p:nvPr>
        </p:nvPicPr>
        <p:blipFill>
          <a:blip r:embed="rId2"/>
          <a:srcRect t="19475" b="19475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Ficha Completa del Cliente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Fichas Técnicas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Catálogo de Productos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Labios: Perfiles y espesores</a:t>
            </a:r>
          </a:p>
          <a:p>
            <a:pPr/>
            <a:r>
              <a:t>Mainframe Liner: Estructurales</a:t>
            </a:r>
          </a:p>
          <a:p>
            <a:pPr/>
            <a:r>
              <a:t>Ripper: Aceros especiales</a:t>
            </a:r>
          </a:p>
          <a:p>
            <a:pPr/>
            <a:r>
              <a:t>Búsqueda por código</a:t>
            </a:r>
          </a:p>
          <a:p>
            <a:pPr/>
            <a:r>
              <a:t>Descarga de PDF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/>
        </p:txBody>
      </p:sp>
      <p:pic>
        <p:nvPicPr>
          <p:cNvPr id="3" name="Picture Placeholder 2" descr="06-catalogo.png"/>
          <p:cNvPicPr>
            <a:picLocks noGrp="1" noChangeAspect="1"/>
          </p:cNvPicPr>
          <p:nvPr>
            <p:ph type="pic" idx="14" sz="quarter"/>
          </p:nvPr>
        </p:nvPicPr>
        <p:blipFill>
          <a:blip r:embed="rId2"/>
          <a:srcRect t="2997" b="2997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Catálogo de Productos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/>
            <a:r>
              <a:t>Código y descripción</a:t>
            </a:r>
          </a:p>
          <a:p>
            <a:pPr/>
            <a:r>
              <a:t>Dimensiones completas</a:t>
            </a:r>
          </a:p>
          <a:p>
            <a:pPr/>
            <a:r>
              <a:t>Material y especificaciones</a:t>
            </a:r>
          </a:p>
          <a:p>
            <a:pPr/>
            <a:r>
              <a:t>Precio y disponibilidad</a:t>
            </a:r>
          </a:p>
          <a:p>
            <a:pPr/>
            <a:r>
              <a:t>Tiempos de entrega</a:t>
            </a:r>
          </a:p>
        </p:txBody>
      </p:sp>
      <p:pic>
        <p:nvPicPr>
          <p:cNvPr id="3" name="Picture Placeholder 2" descr="07-ficha-tecnica-01.png"/>
          <p:cNvPicPr>
            <a:picLocks noGrp="1" noChangeAspect="1"/>
          </p:cNvPicPr>
          <p:nvPr>
            <p:ph type="pic" idx="14" sz="quarter"/>
          </p:nvPr>
        </p:nvPicPr>
        <p:blipFill>
          <a:blip r:embed="rId2"/>
          <a:srcRect t="15418" b="15418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Ficha Técnica Detallada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Contenidos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Introducción y Beneficios</a:t>
            </a:r>
          </a:p>
          <a:p>
            <a:pPr/>
            <a:r>
              <a:t>Requisitos Previos</a:t>
            </a:r>
          </a:p>
          <a:p>
            <a:pPr/>
            <a:r>
              <a:t>Inicio y Acceso</a:t>
            </a:r>
          </a:p>
          <a:p>
            <a:pPr/>
            <a:r>
              <a:t>Gestión de Clientes</a:t>
            </a:r>
          </a:p>
          <a:p>
            <a:pPr/>
            <a:r>
              <a:t>Fichas Técnicas</a:t>
            </a:r>
          </a:p>
          <a:p>
            <a:pPr/>
            <a:r>
              <a:t>Cuentas por Cobrar</a:t>
            </a:r>
          </a:p>
          <a:p>
            <a:pPr/>
            <a:r>
              <a:t>Casos de Uso Prácticos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Cuentas por Cobrar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Análisis de Cartera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Facturas Vencidas</a:t>
            </a:r>
          </a:p>
          <a:p>
            <a:pPr/>
            <a:r>
              <a:t>Facturas por Vencer</a:t>
            </a:r>
          </a:p>
          <a:p>
            <a:pPr/>
            <a:r>
              <a:t>Facturas No Vencidas</a:t>
            </a:r>
          </a:p>
          <a:p>
            <a:pPr/>
            <a:r>
              <a:t>Facturas por Cliente</a:t>
            </a:r>
          </a:p>
          <a:p>
            <a:pPr/>
            <a:r>
              <a:t>Top Clientes Morosos</a:t>
            </a:r>
          </a:p>
          <a:p>
            <a:pPr/>
            <a:r>
              <a:t>Estado General Cartera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/>
        </p:txBody>
      </p:sp>
      <p:pic>
        <p:nvPicPr>
          <p:cNvPr id="3" name="Picture Placeholder 2" descr="08-menu-cxc.png"/>
          <p:cNvPicPr>
            <a:picLocks noGrp="1" noChangeAspect="1"/>
          </p:cNvPicPr>
          <p:nvPr>
            <p:ph type="pic" idx="14" sz="quarter"/>
          </p:nvPr>
        </p:nvPicPr>
        <p:blipFill>
          <a:blip r:embed="rId2"/>
          <a:srcRect t="13444" b="13444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Menú Cuentas por Cobrar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/>
            <a:r>
              <a:t>Total y cantidad</a:t>
            </a:r>
          </a:p>
          <a:p>
            <a:pPr/>
            <a:r>
              <a:t>Distribución por rangos</a:t>
            </a:r>
          </a:p>
          <a:p>
            <a:pPr/>
            <a:r>
              <a:t>Vista por RSM</a:t>
            </a:r>
          </a:p>
          <a:p>
            <a:pPr/>
            <a:r>
              <a:t>Excel detallado</a:t>
            </a:r>
          </a:p>
        </p:txBody>
      </p:sp>
      <p:pic>
        <p:nvPicPr>
          <p:cNvPr id="3" name="Picture Placeholder 2" descr="09-vencidas.png"/>
          <p:cNvPicPr>
            <a:picLocks noGrp="1" noChangeAspect="1"/>
          </p:cNvPicPr>
          <p:nvPr>
            <p:ph type="pic" idx="14" sz="quarter"/>
          </p:nvPr>
        </p:nvPicPr>
        <p:blipFill>
          <a:blip r:embed="rId2"/>
          <a:srcRect t="13637" b="13637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Facturas Vencidas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/>
            <a:r>
              <a:t>Próximos 30 días</a:t>
            </a:r>
          </a:p>
          <a:p>
            <a:pPr/>
            <a:r>
              <a:t>Rangos de vencimiento</a:t>
            </a:r>
          </a:p>
          <a:p>
            <a:pPr/>
            <a:r>
              <a:t>Planificación</a:t>
            </a:r>
          </a:p>
          <a:p>
            <a:pPr/>
            <a:r>
              <a:t>Reportes exportables</a:t>
            </a:r>
          </a:p>
        </p:txBody>
      </p:sp>
      <p:pic>
        <p:nvPicPr>
          <p:cNvPr id="3" name="Picture Placeholder 2" descr="10-por-vencer.png"/>
          <p:cNvPicPr>
            <a:picLocks noGrp="1" noChangeAspect="1"/>
          </p:cNvPicPr>
          <p:nvPr>
            <p:ph type="pic" idx="14" sz="quarter"/>
          </p:nvPr>
        </p:nvPicPr>
        <p:blipFill>
          <a:blip r:embed="rId2"/>
          <a:srcRect t="15637" b="15637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Facturas por Vencer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Estado General Cartera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Vista panorámica completa</a:t>
            </a:r>
          </a:p>
          <a:p>
            <a:pPr/>
            <a:r>
              <a:t>Total cartera: $461M+</a:t>
            </a:r>
          </a:p>
          <a:p>
            <a:pPr/>
            <a:r>
              <a:t>Distribución por categorías</a:t>
            </a:r>
          </a:p>
          <a:p>
            <a:pPr/>
            <a:r>
              <a:t>Análisis por RSM</a:t>
            </a:r>
          </a:p>
          <a:p>
            <a:pPr/>
            <a:r>
              <a:t>Excel con 5 hojas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Casos de Uso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Caso 1: Consulta en Terreno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Cliente solicita verificar crédito</a:t>
            </a:r>
          </a:p>
          <a:p>
            <a:pPr/>
            <a:r>
              <a:t>Tiempo: 15 segundos</a:t>
            </a:r>
          </a:p>
          <a:p>
            <a:pPr/>
            <a:r>
              <a:t>Abrir bot → Clientes → Buscar</a:t>
            </a:r>
          </a:p>
          <a:p>
            <a:pPr/>
            <a:r>
              <a:t>Ver línea disponible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Caso 2: Reporte de Morosidad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Reunión gerencial</a:t>
            </a:r>
          </a:p>
          <a:p>
            <a:pPr/>
            <a:r>
              <a:t>Tiempo: 30 segundos</a:t>
            </a:r>
          </a:p>
          <a:p>
            <a:pPr/>
            <a:r>
              <a:t>Excel con 5 hojas detalladas</a:t>
            </a:r>
          </a:p>
          <a:p>
            <a:pPr/>
            <a:r>
              <a:t>Cuentas → Vencidas → Por RSM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Caso 3: Ficha Técnica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Cliente solicita info producto</a:t>
            </a:r>
          </a:p>
          <a:p>
            <a:pPr/>
            <a:r>
              <a:t>Tiempo: 20 segundos</a:t>
            </a:r>
          </a:p>
          <a:p>
            <a:pPr/>
            <a:r>
              <a:t>Fichas → Buscar → Descargar PDF</a:t>
            </a:r>
          </a:p>
          <a:p>
            <a:pPr/>
            <a:r>
              <a:t>Compartir con cliente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Introducción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Soporte y Contacto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Luis Aguilera</a:t>
            </a:r>
          </a:p>
          <a:p>
            <a:pPr/>
            <a:r>
              <a:t>luis.aguilera@ssab.com</a:t>
            </a:r>
          </a:p>
          <a:p>
            <a:pPr/>
            <a:r>
              <a:t>wa.me/56973881390</a:t>
            </a:r>
          </a:p>
          <a:p>
            <a:pPr/>
            <a:r>
              <a:t>Horario: Lun-Vie 09:00-18:00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Gracias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¿Qué es el Bot SSAB Chile?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Herramienta de acceso instantáneo a información crítica</a:t>
            </a:r>
          </a:p>
          <a:p>
            <a:pPr/>
            <a:r>
              <a:t>Disponible 24/7 desde Telegram</a:t>
            </a:r>
          </a:p>
          <a:p>
            <a:pPr/>
            <a:r>
              <a:t>Diseñado para el equipo comercial</a:t>
            </a:r>
          </a:p>
          <a:p>
            <a:pPr/>
            <a:r>
              <a:t>Consultas en tiempo real</a:t>
            </a:r>
          </a:p>
          <a:p>
            <a:pPr/>
            <a:r>
              <a:t>Reportes profesionales automáticos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Beneficios Clave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Acceso Instantáneo: Información desde cualquier dispositivo</a:t>
            </a:r>
          </a:p>
          <a:p>
            <a:pPr/>
            <a:r>
              <a:t>Reportes Profesionales: Excel automáticos actualizados</a:t>
            </a:r>
          </a:p>
          <a:p>
            <a:pPr/>
            <a:r>
              <a:t>Búsqueda Inteligente: Clientes y productos rápidamente</a:t>
            </a:r>
          </a:p>
          <a:p>
            <a:pPr/>
            <a:r>
              <a:t>Análisis de Cartera: Visualización completa de CxC</a:t>
            </a:r>
          </a:p>
          <a:p>
            <a:pPr/>
            <a:r>
              <a:t>Seguridad: Acceso controlado por usuario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Requisitos Previos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Antes de Comenzar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Telegram Instalado (móvil o desktop)</a:t>
            </a:r>
          </a:p>
          <a:p>
            <a:pPr/>
            <a:r>
              <a:t>Cuenta Telegram activa</a:t>
            </a:r>
          </a:p>
          <a:p>
            <a:pPr/>
            <a:r>
              <a:t>Acceso autorizado por administrador</a:t>
            </a:r>
          </a:p>
          <a:p>
            <a:pPr/>
            <a:r>
              <a:t>Proporcionar usuario @telegram</a:t>
            </a:r>
          </a:p>
          <a:p>
            <a:pPr/>
            <a:r>
              <a:t>Conexión a internet estable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Inicio y Acceso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/>
            <a:r>
              <a:t>Abrir Telegram</a:t>
            </a:r>
          </a:p>
          <a:p>
            <a:pPr/>
            <a:r>
              <a:t>Buscar: @oxcl_bot</a:t>
            </a:r>
          </a:p>
          <a:p>
            <a:pPr/>
            <a:r>
              <a:t>Seleccionar de resultados</a:t>
            </a:r>
          </a:p>
        </p:txBody>
      </p:sp>
      <p:pic>
        <p:nvPicPr>
          <p:cNvPr id="3" name="Picture Placeholder 2" descr="01-buscar-bot.png"/>
          <p:cNvPicPr>
            <a:picLocks noGrp="1" noChangeAspect="1"/>
          </p:cNvPicPr>
          <p:nvPr>
            <p:ph type="pic" idx="14" sz="quarter"/>
          </p:nvPr>
        </p:nvPicPr>
        <p:blipFill>
          <a:blip r:embed="rId2"/>
          <a:srcRect t="15604" b="15604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Paso 1: Buscar el Bot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SAB">
  <a:themeElements>
    <a:clrScheme name="SSAB Color">
      <a:dk1>
        <a:sysClr val="windowText" lastClr="000000"/>
      </a:dk1>
      <a:lt1>
        <a:sysClr val="window" lastClr="FFFFFF"/>
      </a:lt1>
      <a:dk2>
        <a:srgbClr val="787C78"/>
      </a:dk2>
      <a:lt2>
        <a:srgbClr val="E4E7E4"/>
      </a:lt2>
      <a:accent1>
        <a:srgbClr val="0F2445"/>
      </a:accent1>
      <a:accent2>
        <a:srgbClr val="FAFF8D"/>
      </a:accent2>
      <a:accent3>
        <a:srgbClr val="787C78"/>
      </a:accent3>
      <a:accent4>
        <a:srgbClr val="005082"/>
      </a:accent4>
      <a:accent5>
        <a:srgbClr val="FF8200"/>
      </a:accent5>
      <a:accent6>
        <a:srgbClr val="1E4E40"/>
      </a:accent6>
      <a:hlink>
        <a:srgbClr val="0F2445"/>
      </a:hlink>
      <a:folHlink>
        <a:srgbClr val="0F2445"/>
      </a:folHlink>
    </a:clrScheme>
    <a:fontScheme name="SSAB Arial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Livht Blue">
      <a:srgbClr val="A1DAF7"/>
    </a:custClr>
    <a:custClr name="Peach">
      <a:srgbClr val="FFC3A7"/>
    </a:custClr>
    <a:custClr name="Light Green">
      <a:srgbClr val="C1EBE2"/>
    </a:custClr>
  </a:custClrLst>
  <a:extLst>
    <a:ext uri="{05A4C25C-085E-4340-85A3-A5531E510DB2}">
      <thm15:themeFamily xmlns:thm15="http://schemas.microsoft.com/office/thememl/2012/main" name="Presentation3" id="{B6C2E33F-B239-4CB5-878E-A31594ECE48E}" vid="{211BAC51-FE01-4DC3-B1B3-5DECB15F01CB}"/>
    </a:ext>
  </a:extLst>
</a:theme>
</file>

<file path=ppt/theme/theme2.xml><?xml version="1.0" encoding="utf-8"?>
<a:theme xmlns:a="http://schemas.openxmlformats.org/drawingml/2006/main" name="Office Theme">
  <a:themeElements>
    <a:clrScheme name="SSAB - Colors">
      <a:dk1>
        <a:sysClr val="windowText" lastClr="000000"/>
      </a:dk1>
      <a:lt1>
        <a:sysClr val="window" lastClr="FFFFFF"/>
      </a:lt1>
      <a:dk2>
        <a:srgbClr val="787C78"/>
      </a:dk2>
      <a:lt2>
        <a:srgbClr val="E4E7E4"/>
      </a:lt2>
      <a:accent1>
        <a:srgbClr val="0F2445"/>
      </a:accent1>
      <a:accent2>
        <a:srgbClr val="F5F4F2"/>
      </a:accent2>
      <a:accent3>
        <a:srgbClr val="827E79"/>
      </a:accent3>
      <a:accent4>
        <a:srgbClr val="E5E3DE"/>
      </a:accent4>
      <a:accent5>
        <a:srgbClr val="FAFF8D"/>
      </a:accent5>
      <a:accent6>
        <a:srgbClr val="FF4433"/>
      </a:accent6>
      <a:hlink>
        <a:srgbClr val="0F2445"/>
      </a:hlink>
      <a:folHlink>
        <a:srgbClr val="0F2445"/>
      </a:folHlink>
    </a:clrScheme>
    <a:fontScheme name="SSAB - Fon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SSAB - Colors">
      <a:dk1>
        <a:sysClr val="windowText" lastClr="000000"/>
      </a:dk1>
      <a:lt1>
        <a:sysClr val="window" lastClr="FFFFFF"/>
      </a:lt1>
      <a:dk2>
        <a:srgbClr val="787C78"/>
      </a:dk2>
      <a:lt2>
        <a:srgbClr val="E4E7E4"/>
      </a:lt2>
      <a:accent1>
        <a:srgbClr val="0F2445"/>
      </a:accent1>
      <a:accent2>
        <a:srgbClr val="F5F4F2"/>
      </a:accent2>
      <a:accent3>
        <a:srgbClr val="827E79"/>
      </a:accent3>
      <a:accent4>
        <a:srgbClr val="E5E3DE"/>
      </a:accent4>
      <a:accent5>
        <a:srgbClr val="FAFF8D"/>
      </a:accent5>
      <a:accent6>
        <a:srgbClr val="FF4433"/>
      </a:accent6>
      <a:hlink>
        <a:srgbClr val="0F2445"/>
      </a:hlink>
      <a:folHlink>
        <a:srgbClr val="0F2445"/>
      </a:folHlink>
    </a:clrScheme>
    <a:fontScheme name="SSAB - Fon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2954E86-FF28-48CE-8B51-38A81FFB5EE9}">
  <we:reference id="33491e4f-5d38-4c24-85cb-c5144f8a0d2f" version="1.0.0.0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_x0020_owner xmlns="fc79dfe4-91f7-4e5f-a1e2-01d51b6da244">
      <UserInfo>
        <DisplayName/>
        <AccountId xsi:nil="true"/>
        <AccountType/>
      </UserInfo>
    </Document_x0020_owner>
    <e4114412b5134620a5fea50dcea1b518 xmlns="fc79dfe4-91f7-4e5f-a1e2-01d51b6da244">
      <Terms xmlns="http://schemas.microsoft.com/office/infopath/2007/PartnerControls"/>
    </e4114412b5134620a5fea50dcea1b518>
    <a2bd2085709a46dca13ca32c2f8bef14 xmlns="fc79dfe4-91f7-4e5f-a1e2-01d51b6da244">
      <Terms xmlns="http://schemas.microsoft.com/office/infopath/2007/PartnerControls"/>
    </a2bd2085709a46dca13ca32c2f8bef14>
    <TaxCatchAll xmlns="f27a4b6c-2008-4d6d-a60c-181cd03f4fca" xsi:nil="true"/>
    <lcf76f155ced4ddcb4097134ff3c332f xmlns="fc79dfe4-91f7-4e5f-a1e2-01d51b6da24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BBBDF14A34E9C42B2155A15DBA1C4FA" ma:contentTypeVersion="24" ma:contentTypeDescription="Skapa ett nytt dokument." ma:contentTypeScope="" ma:versionID="862120700042333ab5372c19db45b5d7">
  <xsd:schema xmlns:xsd="http://www.w3.org/2001/XMLSchema" xmlns:xs="http://www.w3.org/2001/XMLSchema" xmlns:p="http://schemas.microsoft.com/office/2006/metadata/properties" xmlns:ns2="fc79dfe4-91f7-4e5f-a1e2-01d51b6da244" xmlns:ns3="f27a4b6c-2008-4d6d-a60c-181cd03f4fca" targetNamespace="http://schemas.microsoft.com/office/2006/metadata/properties" ma:root="true" ma:fieldsID="fc8bbcd1fe86a7ca2383347b8aa0ecb1" ns2:_="" ns3:_="">
    <xsd:import namespace="fc79dfe4-91f7-4e5f-a1e2-01d51b6da244"/>
    <xsd:import namespace="f27a4b6c-2008-4d6d-a60c-181cd03f4f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e4114412b5134620a5fea50dcea1b518" minOccurs="0"/>
                <xsd:element ref="ns3:TaxCatchAll" minOccurs="0"/>
                <xsd:element ref="ns2:MediaServiceAutoKeyPoints" minOccurs="0"/>
                <xsd:element ref="ns2:MediaServiceKeyPoints" minOccurs="0"/>
                <xsd:element ref="ns2:a2bd2085709a46dca13ca32c2f8bef14" minOccurs="0"/>
                <xsd:element ref="ns2:Document_x0020_owner" minOccurs="0"/>
                <xsd:element ref="ns2:lcf76f155ced4ddcb4097134ff3c332f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9dfe4-91f7-4e5f-a1e2-01d51b6da24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e4114412b5134620a5fea50dcea1b518" ma:index="11" nillable="true" ma:taxonomy="true" ma:internalName="e4114412b5134620a5fea50dcea1b518" ma:taxonomyFieldName="Language" ma:displayName="Language" ma:readOnly="false" ma:default="" ma:fieldId="{e4114412-b513-4620-a5fe-a50dcea1b518}" ma:sspId="d3242639-6be9-470d-9e7c-11a6a47b2538" ma:termSetId="c6311824-b4a7-47df-a1b7-3369c70ccbe4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a2bd2085709a46dca13ca32c2f8bef14" ma:index="16" nillable="true" ma:taxonomy="true" ma:internalName="a2bd2085709a46dca13ca32c2f8bef14" ma:taxonomyFieldName="Document_x0020_type" ma:displayName="Document type" ma:default="" ma:fieldId="{a2bd2085-709a-46dc-a13c-a32c2f8bef14}" ma:sspId="d3242639-6be9-470d-9e7c-11a6a47b2538" ma:termSetId="d13befa3-9adc-4ca8-bfcd-e5af5abd59bc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ocument_x0020_owner" ma:index="17" nillable="true" ma:displayName="Document owner" ma:list="UserInfo" ma:SharePointGroup="0" ma:internalName="Docum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lcf76f155ced4ddcb4097134ff3c332f" ma:index="19" nillable="true" ma:taxonomy="true" ma:internalName="lcf76f155ced4ddcb4097134ff3c332f" ma:taxonomyFieldName="MediaServiceImageTags" ma:displayName="Bildmarkeringar" ma:readOnly="false" ma:fieldId="{5cf76f15-5ced-4ddc-b409-7134ff3c332f}" ma:taxonomyMulti="true" ma:sspId="d3242639-6be9-470d-9e7c-11a6a47b253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2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7a4b6c-2008-4d6d-a60c-181cd03f4fca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8a59f8cd-9e18-4f5e-97e4-97a24b3e57ce}" ma:internalName="TaxCatchAll" ma:showField="CatchAllData" ma:web="f27a4b6c-2008-4d6d-a60c-181cd03f4fc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6" nillable="true" ma:displayName="Dela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7" nillable="true" ma:displayName="Delat med information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70FF962-F4EC-460F-801D-6BE4D8F2ABEE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32d56ba0-67ca-4e4f-9614-502f4606cf73"/>
    <ds:schemaRef ds:uri="http://purl.org/dc/terms/"/>
    <ds:schemaRef ds:uri="http://schemas.openxmlformats.org/package/2006/metadata/core-properties"/>
    <ds:schemaRef ds:uri="9c43dfd8-f4a2-406f-9789-523d2284dee5"/>
    <ds:schemaRef ds:uri="http://www.w3.org/XML/1998/namespace"/>
    <ds:schemaRef ds:uri="http://purl.org/dc/dcmitype/"/>
    <ds:schemaRef ds:uri="fc79dfe4-91f7-4e5f-a1e2-01d51b6da244"/>
    <ds:schemaRef ds:uri="f27a4b6c-2008-4d6d-a60c-181cd03f4fca"/>
  </ds:schemaRefs>
</ds:datastoreItem>
</file>

<file path=customXml/itemProps2.xml><?xml version="1.0" encoding="utf-8"?>
<ds:datastoreItem xmlns:ds="http://schemas.openxmlformats.org/officeDocument/2006/customXml" ds:itemID="{1E2C1C15-D75A-4E5C-B0A9-9A6375425B0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52C9554-49D2-4DEF-99E3-8C07C7AAC5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9dfe4-91f7-4e5f-a1e2-01d51b6da244"/>
    <ds:schemaRef ds:uri="f27a4b6c-2008-4d6d-a60c-181cd03f4f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SSAB</Template>
  <TotalTime>1</TotalTime>
  <Words>404</Words>
  <Application>Microsoft Macintosh PowerPoint</Application>
  <PresentationFormat>Widescreen</PresentationFormat>
  <Paragraphs>41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Roboto</vt:lpstr>
      <vt:lpstr>Wingdings 3</vt:lpstr>
      <vt:lpstr>SSAB</vt:lpstr>
      <vt:lpstr>Instructions Hidden page and will not show in print</vt:lpstr>
      <vt:lpstr>Instructions Hidden page and will not show in print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Luis Aguilera</dc:creator>
  <cp:lastModifiedBy>Luis Aguilera</cp:lastModifiedBy>
  <cp:revision>2</cp:revision>
  <cp:lastPrinted>2022-08-26T08:54:51Z</cp:lastPrinted>
  <dcterms:created xsi:type="dcterms:W3CDTF">2025-11-06T17:44:36Z</dcterms:created>
  <dcterms:modified xsi:type="dcterms:W3CDTF">2025-11-06T17:46:31Z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0x010100CBBBDF14A34E9C42B2155A15DBA1C4FA</vt:lpwstr>
  </property>
  <property fmtid="{D5CDD505-2E9C-101B-9397-08002B2CF9AE}" pid="3" name="Order">
    <vt:r8>31600</vt:r8>
  </property>
  <property fmtid="{D5CDD505-2E9C-101B-9397-08002B2CF9AE}" pid="4" name="MediaServiceImageTags">
    <vt:lpwstr/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_SourceUrl">
    <vt:lpwstr/>
  </property>
  <property fmtid="{D5CDD505-2E9C-101B-9397-08002B2CF9AE}" pid="10" name="_SharedFileIndex">
    <vt:lpwstr/>
  </property>
  <property fmtid="{D5CDD505-2E9C-101B-9397-08002B2CF9AE}" pid="11" name="TemplateUrl">
    <vt:lpwstr/>
  </property>
  <property fmtid="{D5CDD505-2E9C-101B-9397-08002B2CF9AE}" pid="12" name="ComplianceAssetId">
    <vt:lpwstr/>
  </property>
  <property fmtid="{D5CDD505-2E9C-101B-9397-08002B2CF9AE}" pid="13" name="Language">
    <vt:lpwstr/>
  </property>
  <property fmtid="{D5CDD505-2E9C-101B-9397-08002B2CF9AE}" pid="14" name="Document type">
    <vt:lpwstr/>
  </property>
</Properties>
</file>

<file path=docProps/thumbnail.jpeg>
</file>